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9" r:id="rId3"/>
    <p:sldId id="260" r:id="rId4"/>
    <p:sldId id="258" r:id="rId5"/>
    <p:sldId id="262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91E"/>
    <a:srgbClr val="A68612"/>
    <a:srgbClr val="D8AE1B"/>
    <a:srgbClr val="EDD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A405E-AAA4-4C1C-9EDB-8B08B6C8EC77}" type="doc">
      <dgm:prSet loTypeId="urn:microsoft.com/office/officeart/2005/8/layout/radial2" loCatId="relationship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D3B55A-0C77-4F42-B08D-EB99020A6CF4}">
      <dgm:prSet/>
      <dgm:spPr/>
      <dgm:t>
        <a:bodyPr/>
        <a:lstStyle/>
        <a:p>
          <a:pPr rtl="0"/>
          <a:r>
            <a:rPr lang="en-US" b="1" dirty="0" smtClean="0"/>
            <a:t>Asset Sale B2C</a:t>
          </a:r>
          <a:endParaRPr lang="en-US" b="1" dirty="0"/>
        </a:p>
      </dgm:t>
    </dgm:pt>
    <dgm:pt modelId="{0F29CA3C-8E1D-4913-9492-8559A9CB1279}" type="parTrans" cxnId="{BC29DF85-510B-45FB-B1CC-7F66CE84EA73}">
      <dgm:prSet/>
      <dgm:spPr/>
      <dgm:t>
        <a:bodyPr/>
        <a:lstStyle/>
        <a:p>
          <a:endParaRPr lang="en-US"/>
        </a:p>
      </dgm:t>
    </dgm:pt>
    <dgm:pt modelId="{8CAE6685-5E9F-4049-8597-DBA51BBD6952}" type="sibTrans" cxnId="{BC29DF85-510B-45FB-B1CC-7F66CE84EA73}">
      <dgm:prSet/>
      <dgm:spPr/>
      <dgm:t>
        <a:bodyPr/>
        <a:lstStyle/>
        <a:p>
          <a:endParaRPr lang="en-US"/>
        </a:p>
      </dgm:t>
    </dgm:pt>
    <dgm:pt modelId="{105DDAE9-8D9E-401A-A2DC-D0009DA7FE3A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Direct Website Sales</a:t>
          </a:r>
          <a:endParaRPr lang="en-US" sz="1400" b="1" dirty="0"/>
        </a:p>
      </dgm:t>
    </dgm:pt>
    <dgm:pt modelId="{E3D89639-07F6-4EEE-B75B-54CBC99C006A}" type="parTrans" cxnId="{6E1291ED-FAAF-4DFE-AFFE-5B6896914B9B}">
      <dgm:prSet/>
      <dgm:spPr/>
      <dgm:t>
        <a:bodyPr/>
        <a:lstStyle/>
        <a:p>
          <a:endParaRPr lang="en-US"/>
        </a:p>
      </dgm:t>
    </dgm:pt>
    <dgm:pt modelId="{A3F74024-2BF5-40F9-BE54-281C88F09868}" type="sibTrans" cxnId="{6E1291ED-FAAF-4DFE-AFFE-5B6896914B9B}">
      <dgm:prSet/>
      <dgm:spPr/>
      <dgm:t>
        <a:bodyPr/>
        <a:lstStyle/>
        <a:p>
          <a:endParaRPr lang="en-US"/>
        </a:p>
      </dgm:t>
    </dgm:pt>
    <dgm:pt modelId="{66EF7640-6A3D-4AF2-9319-1E355A51B79C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err="1" smtClean="0"/>
            <a:t>Ebay</a:t>
          </a:r>
          <a:r>
            <a:rPr lang="en-US" sz="1400" b="1" dirty="0" smtClean="0"/>
            <a:t>, Amazon..</a:t>
          </a:r>
          <a:endParaRPr lang="en-US" sz="1400" b="1" dirty="0"/>
        </a:p>
      </dgm:t>
    </dgm:pt>
    <dgm:pt modelId="{81F0C683-CEA8-4C1A-89D4-8CE0E71825C7}" type="parTrans" cxnId="{C2E45914-491B-487C-92B8-5BBB970396BA}">
      <dgm:prSet/>
      <dgm:spPr/>
      <dgm:t>
        <a:bodyPr/>
        <a:lstStyle/>
        <a:p>
          <a:endParaRPr lang="en-US"/>
        </a:p>
      </dgm:t>
    </dgm:pt>
    <dgm:pt modelId="{55EF0BA2-7038-474F-A6A0-09EF9AB6D3BE}" type="sibTrans" cxnId="{C2E45914-491B-487C-92B8-5BBB970396BA}">
      <dgm:prSet/>
      <dgm:spPr/>
      <dgm:t>
        <a:bodyPr/>
        <a:lstStyle/>
        <a:p>
          <a:endParaRPr lang="en-US"/>
        </a:p>
      </dgm:t>
    </dgm:pt>
    <dgm:pt modelId="{E248D38F-D9CA-4AFC-B1A0-D7611B8372B8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Phone Calls (Yelp, ADs etc.)</a:t>
          </a:r>
          <a:endParaRPr lang="en-US" sz="1400" b="1" dirty="0"/>
        </a:p>
      </dgm:t>
    </dgm:pt>
    <dgm:pt modelId="{6F7DEE25-2E53-4183-A8D8-F823DCADEF54}" type="parTrans" cxnId="{BD7E67BD-ADD7-49E2-971D-54F846CD6C1B}">
      <dgm:prSet/>
      <dgm:spPr/>
      <dgm:t>
        <a:bodyPr/>
        <a:lstStyle/>
        <a:p>
          <a:endParaRPr lang="en-US"/>
        </a:p>
      </dgm:t>
    </dgm:pt>
    <dgm:pt modelId="{F5D74BD3-2E0F-43B0-99A5-65C1BA612B56}" type="sibTrans" cxnId="{BD7E67BD-ADD7-49E2-971D-54F846CD6C1B}">
      <dgm:prSet/>
      <dgm:spPr/>
      <dgm:t>
        <a:bodyPr/>
        <a:lstStyle/>
        <a:p>
          <a:endParaRPr lang="en-US"/>
        </a:p>
      </dgm:t>
    </dgm:pt>
    <dgm:pt modelId="{EE5C5DC2-EDF7-41D1-8D25-55DFD6AFBAD7}">
      <dgm:prSet/>
      <dgm:spPr/>
      <dgm:t>
        <a:bodyPr/>
        <a:lstStyle/>
        <a:p>
          <a:pPr rtl="0"/>
          <a:r>
            <a:rPr lang="en-US" b="1" dirty="0" smtClean="0"/>
            <a:t>Asset Sale B2B</a:t>
          </a:r>
          <a:endParaRPr lang="en-US" b="1" dirty="0"/>
        </a:p>
      </dgm:t>
    </dgm:pt>
    <dgm:pt modelId="{392456BE-D2D9-4EBC-BE06-48083554B31F}" type="parTrans" cxnId="{F2C8FEBC-C4E4-4D6D-9691-FCDFA98F1320}">
      <dgm:prSet/>
      <dgm:spPr/>
      <dgm:t>
        <a:bodyPr/>
        <a:lstStyle/>
        <a:p>
          <a:endParaRPr lang="en-US"/>
        </a:p>
      </dgm:t>
    </dgm:pt>
    <dgm:pt modelId="{C638F18A-B428-4591-9EA9-88EC5EB2B387}" type="sibTrans" cxnId="{F2C8FEBC-C4E4-4D6D-9691-FCDFA98F1320}">
      <dgm:prSet/>
      <dgm:spPr/>
      <dgm:t>
        <a:bodyPr/>
        <a:lstStyle/>
        <a:p>
          <a:endParaRPr lang="en-US"/>
        </a:p>
      </dgm:t>
    </dgm:pt>
    <dgm:pt modelId="{93DA895F-66A5-49F1-9EFB-82CFF5BB3A05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Merchants (</a:t>
          </a:r>
          <a:r>
            <a:rPr lang="en-US" sz="1400" b="1" dirty="0" err="1" smtClean="0"/>
            <a:t>Cosco</a:t>
          </a:r>
          <a:r>
            <a:rPr lang="en-US" sz="1400" b="1" dirty="0" smtClean="0"/>
            <a:t>, </a:t>
          </a:r>
          <a:r>
            <a:rPr lang="en-US" sz="1400" b="1" dirty="0" err="1" smtClean="0"/>
            <a:t>etc</a:t>
          </a:r>
          <a:r>
            <a:rPr lang="en-US" sz="1400" b="1" dirty="0" smtClean="0"/>
            <a:t>)</a:t>
          </a:r>
          <a:endParaRPr lang="en-US" sz="1400" b="1" dirty="0"/>
        </a:p>
      </dgm:t>
    </dgm:pt>
    <dgm:pt modelId="{47CFD4D8-2D90-4B52-83AF-6CDDAEED75C9}" type="parTrans" cxnId="{5F56DDED-6E99-4A8F-9A16-DACEFE8FC213}">
      <dgm:prSet/>
      <dgm:spPr/>
      <dgm:t>
        <a:bodyPr/>
        <a:lstStyle/>
        <a:p>
          <a:endParaRPr lang="en-US"/>
        </a:p>
      </dgm:t>
    </dgm:pt>
    <dgm:pt modelId="{2EB27A7C-2FC3-46FF-9FEE-13803FE5C748}" type="sibTrans" cxnId="{5F56DDED-6E99-4A8F-9A16-DACEFE8FC213}">
      <dgm:prSet/>
      <dgm:spPr/>
      <dgm:t>
        <a:bodyPr/>
        <a:lstStyle/>
        <a:p>
          <a:endParaRPr lang="en-US"/>
        </a:p>
      </dgm:t>
    </dgm:pt>
    <dgm:pt modelId="{E7769111-DFAE-4B90-B086-13769E9B118C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Insurance Companies</a:t>
          </a:r>
          <a:endParaRPr lang="en-US" sz="1400" b="1" dirty="0"/>
        </a:p>
      </dgm:t>
    </dgm:pt>
    <dgm:pt modelId="{62DAA962-87C9-466E-8D98-7D7BE341C1A1}" type="parTrans" cxnId="{E4A52D5A-09F6-4D39-8607-417AA30523BE}">
      <dgm:prSet/>
      <dgm:spPr/>
      <dgm:t>
        <a:bodyPr/>
        <a:lstStyle/>
        <a:p>
          <a:endParaRPr lang="en-US"/>
        </a:p>
      </dgm:t>
    </dgm:pt>
    <dgm:pt modelId="{716CFAB7-8010-4EA1-A1C2-0B907BE53BD3}" type="sibTrans" cxnId="{E4A52D5A-09F6-4D39-8607-417AA30523BE}">
      <dgm:prSet/>
      <dgm:spPr/>
      <dgm:t>
        <a:bodyPr/>
        <a:lstStyle/>
        <a:p>
          <a:endParaRPr lang="en-US"/>
        </a:p>
      </dgm:t>
    </dgm:pt>
    <dgm:pt modelId="{AC044BCE-B25F-4BF8-A3D8-FB0D4D51D0EF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Government (Veteran Affairs)</a:t>
          </a:r>
          <a:endParaRPr lang="en-US" sz="1400" b="1" dirty="0"/>
        </a:p>
      </dgm:t>
    </dgm:pt>
    <dgm:pt modelId="{FDBB794A-D6DE-413B-A54D-86D8DC975347}" type="parTrans" cxnId="{23126F0C-1EDD-4D4E-B14D-C62B8E9D4735}">
      <dgm:prSet/>
      <dgm:spPr/>
      <dgm:t>
        <a:bodyPr/>
        <a:lstStyle/>
        <a:p>
          <a:endParaRPr lang="en-US"/>
        </a:p>
      </dgm:t>
    </dgm:pt>
    <dgm:pt modelId="{73787BF6-CF2F-4D6C-9CF3-062B7A091A86}" type="sibTrans" cxnId="{23126F0C-1EDD-4D4E-B14D-C62B8E9D4735}">
      <dgm:prSet/>
      <dgm:spPr/>
      <dgm:t>
        <a:bodyPr/>
        <a:lstStyle/>
        <a:p>
          <a:endParaRPr lang="en-US"/>
        </a:p>
      </dgm:t>
    </dgm:pt>
    <dgm:pt modelId="{4A442503-723E-4925-B41A-A915E1BC69E2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Headstone Suppliers</a:t>
          </a:r>
          <a:endParaRPr lang="en-US" sz="1400" b="1" dirty="0"/>
        </a:p>
      </dgm:t>
    </dgm:pt>
    <dgm:pt modelId="{31F8DC2A-53D1-4C61-BD3E-EBFA7A2390DD}" type="parTrans" cxnId="{69DBEB26-353B-45FF-9AE8-B226D076F243}">
      <dgm:prSet/>
      <dgm:spPr/>
      <dgm:t>
        <a:bodyPr/>
        <a:lstStyle/>
        <a:p>
          <a:endParaRPr lang="en-US"/>
        </a:p>
      </dgm:t>
    </dgm:pt>
    <dgm:pt modelId="{7D648D70-E113-4750-9CFC-8A76090E208C}" type="sibTrans" cxnId="{69DBEB26-353B-45FF-9AE8-B226D076F243}">
      <dgm:prSet/>
      <dgm:spPr/>
      <dgm:t>
        <a:bodyPr/>
        <a:lstStyle/>
        <a:p>
          <a:endParaRPr lang="en-US"/>
        </a:p>
      </dgm:t>
    </dgm:pt>
    <dgm:pt modelId="{AAB96759-1DE5-4D19-91DA-78457F748A7D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Churches</a:t>
          </a:r>
          <a:endParaRPr lang="en-US" sz="1400" b="1" dirty="0"/>
        </a:p>
      </dgm:t>
    </dgm:pt>
    <dgm:pt modelId="{39251FAE-1B67-4BA2-8389-CC1DD3DED480}" type="parTrans" cxnId="{10989CEB-875E-49FC-B328-E6B90017D6F9}">
      <dgm:prSet/>
      <dgm:spPr/>
      <dgm:t>
        <a:bodyPr/>
        <a:lstStyle/>
        <a:p>
          <a:endParaRPr lang="en-US"/>
        </a:p>
      </dgm:t>
    </dgm:pt>
    <dgm:pt modelId="{356B8CCB-28CC-4616-8136-156BFB893434}" type="sibTrans" cxnId="{10989CEB-875E-49FC-B328-E6B90017D6F9}">
      <dgm:prSet/>
      <dgm:spPr/>
      <dgm:t>
        <a:bodyPr/>
        <a:lstStyle/>
        <a:p>
          <a:endParaRPr lang="en-US"/>
        </a:p>
      </dgm:t>
    </dgm:pt>
    <dgm:pt modelId="{D8F0112B-433A-4CCF-8EBB-FEBCE221814C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Cemeteries</a:t>
          </a:r>
          <a:endParaRPr lang="en-US" sz="1400" b="1" dirty="0"/>
        </a:p>
      </dgm:t>
    </dgm:pt>
    <dgm:pt modelId="{A135533F-EA1A-43DD-8395-029F3AA62335}" type="parTrans" cxnId="{9B75FAC1-AA66-4E00-95E0-151F1E278E8B}">
      <dgm:prSet/>
      <dgm:spPr/>
      <dgm:t>
        <a:bodyPr/>
        <a:lstStyle/>
        <a:p>
          <a:endParaRPr lang="en-US"/>
        </a:p>
      </dgm:t>
    </dgm:pt>
    <dgm:pt modelId="{7594066E-3E11-4F05-A63A-B9E74690ACC0}" type="sibTrans" cxnId="{9B75FAC1-AA66-4E00-95E0-151F1E278E8B}">
      <dgm:prSet/>
      <dgm:spPr/>
      <dgm:t>
        <a:bodyPr/>
        <a:lstStyle/>
        <a:p>
          <a:endParaRPr lang="en-US"/>
        </a:p>
      </dgm:t>
    </dgm:pt>
    <dgm:pt modelId="{3D8A8996-295F-41E9-B2B7-61383921A8D8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Funeral Homes</a:t>
          </a:r>
          <a:endParaRPr lang="en-US" sz="1400" b="1" dirty="0"/>
        </a:p>
      </dgm:t>
    </dgm:pt>
    <dgm:pt modelId="{56C53DCA-6DC7-44FC-9778-878D743FF8D4}" type="parTrans" cxnId="{5854F693-846C-4BF9-8986-3CC7F6D363ED}">
      <dgm:prSet/>
      <dgm:spPr/>
      <dgm:t>
        <a:bodyPr/>
        <a:lstStyle/>
        <a:p>
          <a:endParaRPr lang="en-US"/>
        </a:p>
      </dgm:t>
    </dgm:pt>
    <dgm:pt modelId="{C3D2C7D6-ED29-45FD-AF60-D6587C7663A4}" type="sibTrans" cxnId="{5854F693-846C-4BF9-8986-3CC7F6D363ED}">
      <dgm:prSet/>
      <dgm:spPr/>
      <dgm:t>
        <a:bodyPr/>
        <a:lstStyle/>
        <a:p>
          <a:endParaRPr lang="en-US"/>
        </a:p>
      </dgm:t>
    </dgm:pt>
    <dgm:pt modelId="{D1A17543-4AD9-4DC1-83A9-7CD27B2AE369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Online Funeral Suppliers</a:t>
          </a:r>
          <a:endParaRPr lang="en-US" sz="1400" b="1" dirty="0"/>
        </a:p>
      </dgm:t>
    </dgm:pt>
    <dgm:pt modelId="{8D52775C-9CA3-4A0A-9F03-BE9C77CC754A}" type="parTrans" cxnId="{E992DCB9-D466-41B9-8045-4958B0484B34}">
      <dgm:prSet/>
      <dgm:spPr/>
      <dgm:t>
        <a:bodyPr/>
        <a:lstStyle/>
        <a:p>
          <a:endParaRPr lang="en-US"/>
        </a:p>
      </dgm:t>
    </dgm:pt>
    <dgm:pt modelId="{64513AA5-71E9-4AFB-8D60-DD599048D157}" type="sibTrans" cxnId="{E992DCB9-D466-41B9-8045-4958B0484B34}">
      <dgm:prSet/>
      <dgm:spPr/>
      <dgm:t>
        <a:bodyPr/>
        <a:lstStyle/>
        <a:p>
          <a:endParaRPr lang="en-US"/>
        </a:p>
      </dgm:t>
    </dgm:pt>
    <dgm:pt modelId="{A02DF425-8852-43A6-884B-5A2C7A22BB03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smtClean="0"/>
            <a:t>Phone Calls (Yelp, ADs etc.)</a:t>
          </a:r>
          <a:endParaRPr lang="en-US" sz="1400" b="1" dirty="0"/>
        </a:p>
      </dgm:t>
    </dgm:pt>
    <dgm:pt modelId="{DD9DE795-B674-40CB-82E3-00E135B7A1EA}">
      <dgm:prSet custT="1"/>
      <dgm:spPr/>
      <dgm:t>
        <a:bodyPr/>
        <a:lstStyle/>
        <a:p>
          <a:pPr rtl="0">
            <a:lnSpc>
              <a:spcPct val="125000"/>
            </a:lnSpc>
          </a:pPr>
          <a:r>
            <a:rPr lang="en-US" sz="1400" b="1" dirty="0" err="1" smtClean="0"/>
            <a:t>Ebay</a:t>
          </a:r>
          <a:r>
            <a:rPr lang="en-US" sz="1400" b="1" dirty="0" smtClean="0"/>
            <a:t>, Amazon, </a:t>
          </a:r>
          <a:r>
            <a:rPr lang="en-US" sz="1400" b="1" dirty="0" err="1" smtClean="0"/>
            <a:t>Paypal</a:t>
          </a:r>
          <a:endParaRPr lang="en-US" sz="1400" b="1" dirty="0"/>
        </a:p>
      </dgm:t>
    </dgm:pt>
    <dgm:pt modelId="{06F29D9D-C981-4366-849D-97A938CF445E}">
      <dgm:prSet/>
      <dgm:spPr/>
      <dgm:t>
        <a:bodyPr/>
        <a:lstStyle/>
        <a:p>
          <a:pPr rtl="0"/>
          <a:r>
            <a:rPr lang="en-US" b="1" dirty="0" smtClean="0"/>
            <a:t>Financing B2C</a:t>
          </a:r>
          <a:endParaRPr lang="en-US" b="1" dirty="0"/>
        </a:p>
      </dgm:t>
    </dgm:pt>
    <dgm:pt modelId="{9BE2AEF9-307C-4380-BCB7-F1C913E76BDF}" type="sibTrans" cxnId="{87FB60A8-4140-46AB-A8EB-3F4F63DA5C4A}">
      <dgm:prSet/>
      <dgm:spPr/>
      <dgm:t>
        <a:bodyPr/>
        <a:lstStyle/>
        <a:p>
          <a:endParaRPr lang="en-US"/>
        </a:p>
      </dgm:t>
    </dgm:pt>
    <dgm:pt modelId="{04D0BBD6-6EE2-417E-BCAF-B90C16AA0B2E}" type="parTrans" cxnId="{87FB60A8-4140-46AB-A8EB-3F4F63DA5C4A}">
      <dgm:prSet/>
      <dgm:spPr/>
      <dgm:t>
        <a:bodyPr/>
        <a:lstStyle/>
        <a:p>
          <a:endParaRPr lang="en-US"/>
        </a:p>
      </dgm:t>
    </dgm:pt>
    <dgm:pt modelId="{5E5572D2-109B-4ECC-8501-06CDFAD827CA}" type="sibTrans" cxnId="{0DCB8BA1-740F-4709-9937-FF950DE36EF9}">
      <dgm:prSet/>
      <dgm:spPr/>
      <dgm:t>
        <a:bodyPr/>
        <a:lstStyle/>
        <a:p>
          <a:endParaRPr lang="en-US"/>
        </a:p>
      </dgm:t>
    </dgm:pt>
    <dgm:pt modelId="{C22DDBA1-BB89-42F6-8F8F-C47CC120CC62}" type="parTrans" cxnId="{0DCB8BA1-740F-4709-9937-FF950DE36EF9}">
      <dgm:prSet/>
      <dgm:spPr/>
      <dgm:t>
        <a:bodyPr/>
        <a:lstStyle/>
        <a:p>
          <a:endParaRPr lang="en-US"/>
        </a:p>
      </dgm:t>
    </dgm:pt>
    <dgm:pt modelId="{C19A6E9F-29F1-4A17-89FE-164E8D5FFA47}" type="sibTrans" cxnId="{E87BDEF2-0280-420E-96FB-B10A5CFB6B84}">
      <dgm:prSet/>
      <dgm:spPr/>
      <dgm:t>
        <a:bodyPr/>
        <a:lstStyle/>
        <a:p>
          <a:endParaRPr lang="en-US"/>
        </a:p>
      </dgm:t>
    </dgm:pt>
    <dgm:pt modelId="{581E40B8-9889-43FB-AF70-1B896DED5CAB}" type="parTrans" cxnId="{E87BDEF2-0280-420E-96FB-B10A5CFB6B84}">
      <dgm:prSet/>
      <dgm:spPr/>
      <dgm:t>
        <a:bodyPr/>
        <a:lstStyle/>
        <a:p>
          <a:endParaRPr lang="en-US"/>
        </a:p>
      </dgm:t>
    </dgm:pt>
    <dgm:pt modelId="{3FA4DA3E-C8AF-428D-8914-E81CEABE9104}">
      <dgm:prSet/>
      <dgm:spPr/>
      <dgm:t>
        <a:bodyPr/>
        <a:lstStyle/>
        <a:p>
          <a:pPr rtl="0"/>
          <a:r>
            <a:rPr lang="en-US" b="1" dirty="0" smtClean="0"/>
            <a:t>B2B Commission + Asset Sale</a:t>
          </a:r>
          <a:endParaRPr lang="en-US" b="1" dirty="0"/>
        </a:p>
      </dgm:t>
    </dgm:pt>
    <dgm:pt modelId="{41F2F811-8936-4F04-80CF-E28864E7CE06}" type="parTrans" cxnId="{9204D052-334D-4812-A72E-FA2C30EA8F60}">
      <dgm:prSet/>
      <dgm:spPr/>
      <dgm:t>
        <a:bodyPr/>
        <a:lstStyle/>
        <a:p>
          <a:endParaRPr lang="en-US"/>
        </a:p>
      </dgm:t>
    </dgm:pt>
    <dgm:pt modelId="{942EA374-4125-41E2-880B-E475728BB058}" type="sibTrans" cxnId="{9204D052-334D-4812-A72E-FA2C30EA8F60}">
      <dgm:prSet/>
      <dgm:spPr/>
      <dgm:t>
        <a:bodyPr/>
        <a:lstStyle/>
        <a:p>
          <a:endParaRPr lang="en-US"/>
        </a:p>
      </dgm:t>
    </dgm:pt>
    <dgm:pt modelId="{3E5A15A8-A9CC-470E-9831-14AE6C0FDE4F}">
      <dgm:prSet custT="1"/>
      <dgm:spPr/>
      <dgm:t>
        <a:bodyPr/>
        <a:lstStyle/>
        <a:p>
          <a:pPr rtl="0"/>
          <a:r>
            <a:rPr lang="en-US" sz="1600" b="1" dirty="0" smtClean="0"/>
            <a:t>Affiliate Program</a:t>
          </a:r>
          <a:endParaRPr lang="en-US" sz="1600" b="1" dirty="0"/>
        </a:p>
      </dgm:t>
    </dgm:pt>
    <dgm:pt modelId="{751FB7E8-2C01-4B4A-85A6-113CA13E20EC}" type="parTrans" cxnId="{42294B56-0889-40EF-8B0E-47D77803BAEA}">
      <dgm:prSet/>
      <dgm:spPr/>
      <dgm:t>
        <a:bodyPr/>
        <a:lstStyle/>
        <a:p>
          <a:endParaRPr lang="en-US"/>
        </a:p>
      </dgm:t>
    </dgm:pt>
    <dgm:pt modelId="{493BD15F-09D7-420C-A469-FD69E5BE5878}" type="sibTrans" cxnId="{42294B56-0889-40EF-8B0E-47D77803BAEA}">
      <dgm:prSet/>
      <dgm:spPr/>
      <dgm:t>
        <a:bodyPr/>
        <a:lstStyle/>
        <a:p>
          <a:endParaRPr lang="en-US"/>
        </a:p>
      </dgm:t>
    </dgm:pt>
    <dgm:pt modelId="{8F3067E3-E54C-4CB3-934E-9991FF7C49E6}" type="pres">
      <dgm:prSet presAssocID="{B89A405E-AAA4-4C1C-9EDB-8B08B6C8EC77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2358D0-34C3-43EA-BD13-5E478FEAD4EE}" type="pres">
      <dgm:prSet presAssocID="{B89A405E-AAA4-4C1C-9EDB-8B08B6C8EC77}" presName="cycle" presStyleCnt="0"/>
      <dgm:spPr/>
    </dgm:pt>
    <dgm:pt modelId="{90E57BE9-B2CC-456C-9541-F2684D29A454}" type="pres">
      <dgm:prSet presAssocID="{B89A405E-AAA4-4C1C-9EDB-8B08B6C8EC77}" presName="centerShape" presStyleCnt="0"/>
      <dgm:spPr/>
    </dgm:pt>
    <dgm:pt modelId="{6E278867-27AC-4FC8-B292-97720C018388}" type="pres">
      <dgm:prSet presAssocID="{B89A405E-AAA4-4C1C-9EDB-8B08B6C8EC77}" presName="connSite" presStyleLbl="node1" presStyleIdx="0" presStyleCnt="5"/>
      <dgm:spPr/>
    </dgm:pt>
    <dgm:pt modelId="{B1BE28A7-62B3-476A-B344-3D0EEDEEBFBF}" type="pres">
      <dgm:prSet presAssocID="{B89A405E-AAA4-4C1C-9EDB-8B08B6C8EC77}" presName="visible" presStyleLbl="node1" presStyleIdx="0" presStyleCnt="5"/>
      <dgm:spPr>
        <a:solidFill>
          <a:schemeClr val="accent2">
            <a:lumMod val="60000"/>
            <a:lumOff val="40000"/>
          </a:schemeClr>
        </a:solidFill>
      </dgm:spPr>
    </dgm:pt>
    <dgm:pt modelId="{E59A9A90-E7CF-4D30-BF8B-DAFEF2BC97C1}" type="pres">
      <dgm:prSet presAssocID="{0F29CA3C-8E1D-4913-9492-8559A9CB1279}" presName="Name25" presStyleLbl="parChTrans1D1" presStyleIdx="0" presStyleCnt="4"/>
      <dgm:spPr/>
      <dgm:t>
        <a:bodyPr/>
        <a:lstStyle/>
        <a:p>
          <a:endParaRPr lang="en-US"/>
        </a:p>
      </dgm:t>
    </dgm:pt>
    <dgm:pt modelId="{9D2488FC-C3CF-490B-A1CD-2F5BAE0FE9E0}" type="pres">
      <dgm:prSet presAssocID="{26D3B55A-0C77-4F42-B08D-EB99020A6CF4}" presName="node" presStyleCnt="0"/>
      <dgm:spPr/>
    </dgm:pt>
    <dgm:pt modelId="{F8B16BAC-D0DB-4E7A-B547-C16A56BED85A}" type="pres">
      <dgm:prSet presAssocID="{26D3B55A-0C77-4F42-B08D-EB99020A6CF4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90783-8937-47CE-B04F-89F833DB257E}" type="pres">
      <dgm:prSet presAssocID="{26D3B55A-0C77-4F42-B08D-EB99020A6CF4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6B302-BB9D-4266-9E07-0E7A51E5D2A0}" type="pres">
      <dgm:prSet presAssocID="{04D0BBD6-6EE2-417E-BCAF-B90C16AA0B2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C013B4EB-6BEE-487F-9F4F-E3CBD2DF5D49}" type="pres">
      <dgm:prSet presAssocID="{06F29D9D-C981-4366-849D-97A938CF445E}" presName="node" presStyleCnt="0"/>
      <dgm:spPr/>
    </dgm:pt>
    <dgm:pt modelId="{9F632D12-96AA-4839-98A0-9FDE5D9C57A0}" type="pres">
      <dgm:prSet presAssocID="{06F29D9D-C981-4366-849D-97A938CF445E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E91A6-007F-4374-90E3-013462BA8396}" type="pres">
      <dgm:prSet presAssocID="{06F29D9D-C981-4366-849D-97A938CF445E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64ED6-1D35-4986-916B-3EB579004B17}" type="pres">
      <dgm:prSet presAssocID="{392456BE-D2D9-4EBC-BE06-48083554B31F}" presName="Name25" presStyleLbl="parChTrans1D1" presStyleIdx="2" presStyleCnt="4"/>
      <dgm:spPr/>
      <dgm:t>
        <a:bodyPr/>
        <a:lstStyle/>
        <a:p>
          <a:endParaRPr lang="en-US"/>
        </a:p>
      </dgm:t>
    </dgm:pt>
    <dgm:pt modelId="{9201480B-0616-47FC-8D4C-BFD6DEA6A841}" type="pres">
      <dgm:prSet presAssocID="{EE5C5DC2-EDF7-41D1-8D25-55DFD6AFBAD7}" presName="node" presStyleCnt="0"/>
      <dgm:spPr/>
    </dgm:pt>
    <dgm:pt modelId="{FDB8326D-2318-47C9-974B-38DA2647E70A}" type="pres">
      <dgm:prSet presAssocID="{EE5C5DC2-EDF7-41D1-8D25-55DFD6AFBAD7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31949-0E5D-4D5B-A392-AAAB0AB4745D}" type="pres">
      <dgm:prSet presAssocID="{EE5C5DC2-EDF7-41D1-8D25-55DFD6AFBAD7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BA8AC-879E-4775-BCF2-0E924D32CD37}" type="pres">
      <dgm:prSet presAssocID="{41F2F811-8936-4F04-80CF-E28864E7CE06}" presName="Name25" presStyleLbl="parChTrans1D1" presStyleIdx="3" presStyleCnt="4"/>
      <dgm:spPr/>
      <dgm:t>
        <a:bodyPr/>
        <a:lstStyle/>
        <a:p>
          <a:endParaRPr lang="en-US"/>
        </a:p>
      </dgm:t>
    </dgm:pt>
    <dgm:pt modelId="{995FB45C-3E80-4A30-9945-A6BD1A5957AD}" type="pres">
      <dgm:prSet presAssocID="{3FA4DA3E-C8AF-428D-8914-E81CEABE9104}" presName="node" presStyleCnt="0"/>
      <dgm:spPr/>
    </dgm:pt>
    <dgm:pt modelId="{191296AC-6919-4585-8A42-59F1D9DBAABD}" type="pres">
      <dgm:prSet presAssocID="{3FA4DA3E-C8AF-428D-8914-E81CEABE9104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0DE45-51ED-4AAB-B977-39B7A88C7D8A}" type="pres">
      <dgm:prSet presAssocID="{3FA4DA3E-C8AF-428D-8914-E81CEABE9104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622A1-7535-4247-9911-DF266A739D1E}" type="presOf" srcId="{41F2F811-8936-4F04-80CF-E28864E7CE06}" destId="{781BA8AC-879E-4775-BCF2-0E924D32CD37}" srcOrd="0" destOrd="0" presId="urn:microsoft.com/office/officeart/2005/8/layout/radial2"/>
    <dgm:cxn modelId="{B4521656-4B47-4B18-9BF8-4B483FBE371E}" type="presOf" srcId="{93DA895F-66A5-49F1-9EFB-82CFF5BB3A05}" destId="{E4831949-0E5D-4D5B-A392-AAAB0AB4745D}" srcOrd="0" destOrd="0" presId="urn:microsoft.com/office/officeart/2005/8/layout/radial2"/>
    <dgm:cxn modelId="{A263974C-5109-43B1-BF3E-054ED2E9EEA6}" type="presOf" srcId="{3E5A15A8-A9CC-470E-9831-14AE6C0FDE4F}" destId="{31E0DE45-51ED-4AAB-B977-39B7A88C7D8A}" srcOrd="0" destOrd="0" presId="urn:microsoft.com/office/officeart/2005/8/layout/radial2"/>
    <dgm:cxn modelId="{A5FFE3D6-3A4A-4E02-B91B-82396B0A5DD6}" type="presOf" srcId="{4A442503-723E-4925-B41A-A915E1BC69E2}" destId="{E4831949-0E5D-4D5B-A392-AAAB0AB4745D}" srcOrd="0" destOrd="3" presId="urn:microsoft.com/office/officeart/2005/8/layout/radial2"/>
    <dgm:cxn modelId="{6343F051-A898-44E1-B1C7-F2160DACC092}" type="presOf" srcId="{A02DF425-8852-43A6-884B-5A2C7A22BB03}" destId="{6E6E91A6-007F-4374-90E3-013462BA8396}" srcOrd="0" destOrd="1" presId="urn:microsoft.com/office/officeart/2005/8/layout/radial2"/>
    <dgm:cxn modelId="{22C2D701-3065-48E4-9249-93B0AFB96EDF}" type="presOf" srcId="{3D8A8996-295F-41E9-B2B7-61383921A8D8}" destId="{E4831949-0E5D-4D5B-A392-AAAB0AB4745D}" srcOrd="0" destOrd="6" presId="urn:microsoft.com/office/officeart/2005/8/layout/radial2"/>
    <dgm:cxn modelId="{8A7308C5-D92A-4182-9D89-C1A6AE780FA1}" type="presOf" srcId="{B89A405E-AAA4-4C1C-9EDB-8B08B6C8EC77}" destId="{8F3067E3-E54C-4CB3-934E-9991FF7C49E6}" srcOrd="0" destOrd="0" presId="urn:microsoft.com/office/officeart/2005/8/layout/radial2"/>
    <dgm:cxn modelId="{BC29DF85-510B-45FB-B1CC-7F66CE84EA73}" srcId="{B89A405E-AAA4-4C1C-9EDB-8B08B6C8EC77}" destId="{26D3B55A-0C77-4F42-B08D-EB99020A6CF4}" srcOrd="0" destOrd="0" parTransId="{0F29CA3C-8E1D-4913-9492-8559A9CB1279}" sibTransId="{8CAE6685-5E9F-4049-8597-DBA51BBD6952}"/>
    <dgm:cxn modelId="{42294B56-0889-40EF-8B0E-47D77803BAEA}" srcId="{3FA4DA3E-C8AF-428D-8914-E81CEABE9104}" destId="{3E5A15A8-A9CC-470E-9831-14AE6C0FDE4F}" srcOrd="0" destOrd="0" parTransId="{751FB7E8-2C01-4B4A-85A6-113CA13E20EC}" sibTransId="{493BD15F-09D7-420C-A469-FD69E5BE5878}"/>
    <dgm:cxn modelId="{10989CEB-875E-49FC-B328-E6B90017D6F9}" srcId="{EE5C5DC2-EDF7-41D1-8D25-55DFD6AFBAD7}" destId="{AAB96759-1DE5-4D19-91DA-78457F748A7D}" srcOrd="4" destOrd="0" parTransId="{39251FAE-1B67-4BA2-8389-CC1DD3DED480}" sibTransId="{356B8CCB-28CC-4616-8136-156BFB893434}"/>
    <dgm:cxn modelId="{C2E45914-491B-487C-92B8-5BBB970396BA}" srcId="{26D3B55A-0C77-4F42-B08D-EB99020A6CF4}" destId="{66EF7640-6A3D-4AF2-9319-1E355A51B79C}" srcOrd="1" destOrd="0" parTransId="{81F0C683-CEA8-4C1A-89D4-8CE0E71825C7}" sibTransId="{55EF0BA2-7038-474F-A6A0-09EF9AB6D3BE}"/>
    <dgm:cxn modelId="{C9792FB3-8CEE-4759-8F1C-B0F4A03F3446}" type="presOf" srcId="{AAB96759-1DE5-4D19-91DA-78457F748A7D}" destId="{E4831949-0E5D-4D5B-A392-AAAB0AB4745D}" srcOrd="0" destOrd="4" presId="urn:microsoft.com/office/officeart/2005/8/layout/radial2"/>
    <dgm:cxn modelId="{62C0B3C3-5ED4-4965-B7CB-8D44AF45A5AD}" type="presOf" srcId="{E7769111-DFAE-4B90-B086-13769E9B118C}" destId="{E4831949-0E5D-4D5B-A392-AAAB0AB4745D}" srcOrd="0" destOrd="1" presId="urn:microsoft.com/office/officeart/2005/8/layout/radial2"/>
    <dgm:cxn modelId="{57B9643F-B53A-4485-AAC6-4345B094FF88}" type="presOf" srcId="{06F29D9D-C981-4366-849D-97A938CF445E}" destId="{9F632D12-96AA-4839-98A0-9FDE5D9C57A0}" srcOrd="0" destOrd="0" presId="urn:microsoft.com/office/officeart/2005/8/layout/radial2"/>
    <dgm:cxn modelId="{E992DCB9-D466-41B9-8045-4958B0484B34}" srcId="{EE5C5DC2-EDF7-41D1-8D25-55DFD6AFBAD7}" destId="{D1A17543-4AD9-4DC1-83A9-7CD27B2AE369}" srcOrd="7" destOrd="0" parTransId="{8D52775C-9CA3-4A0A-9F03-BE9C77CC754A}" sibTransId="{64513AA5-71E9-4AFB-8D60-DD599048D157}"/>
    <dgm:cxn modelId="{EC977327-B0F4-4B8C-8A6E-23F7EBBF1E73}" type="presOf" srcId="{D1A17543-4AD9-4DC1-83A9-7CD27B2AE369}" destId="{E4831949-0E5D-4D5B-A392-AAAB0AB4745D}" srcOrd="0" destOrd="7" presId="urn:microsoft.com/office/officeart/2005/8/layout/radial2"/>
    <dgm:cxn modelId="{B47FCBD7-68D9-4164-8E00-5E1327195334}" type="presOf" srcId="{3FA4DA3E-C8AF-428D-8914-E81CEABE9104}" destId="{191296AC-6919-4585-8A42-59F1D9DBAABD}" srcOrd="0" destOrd="0" presId="urn:microsoft.com/office/officeart/2005/8/layout/radial2"/>
    <dgm:cxn modelId="{87FB60A8-4140-46AB-A8EB-3F4F63DA5C4A}" srcId="{B89A405E-AAA4-4C1C-9EDB-8B08B6C8EC77}" destId="{06F29D9D-C981-4366-849D-97A938CF445E}" srcOrd="1" destOrd="0" parTransId="{04D0BBD6-6EE2-417E-BCAF-B90C16AA0B2E}" sibTransId="{9BE2AEF9-307C-4380-BCB7-F1C913E76BDF}"/>
    <dgm:cxn modelId="{93DB540E-024B-48F9-8DC2-ACB698F740DF}" type="presOf" srcId="{0F29CA3C-8E1D-4913-9492-8559A9CB1279}" destId="{E59A9A90-E7CF-4D30-BF8B-DAFEF2BC97C1}" srcOrd="0" destOrd="0" presId="urn:microsoft.com/office/officeart/2005/8/layout/radial2"/>
    <dgm:cxn modelId="{5F56DDED-6E99-4A8F-9A16-DACEFE8FC213}" srcId="{EE5C5DC2-EDF7-41D1-8D25-55DFD6AFBAD7}" destId="{93DA895F-66A5-49F1-9EFB-82CFF5BB3A05}" srcOrd="0" destOrd="0" parTransId="{47CFD4D8-2D90-4B52-83AF-6CDDAEED75C9}" sibTransId="{2EB27A7C-2FC3-46FF-9FEE-13803FE5C748}"/>
    <dgm:cxn modelId="{5854F693-846C-4BF9-8986-3CC7F6D363ED}" srcId="{EE5C5DC2-EDF7-41D1-8D25-55DFD6AFBAD7}" destId="{3D8A8996-295F-41E9-B2B7-61383921A8D8}" srcOrd="6" destOrd="0" parTransId="{56C53DCA-6DC7-44FC-9778-878D743FF8D4}" sibTransId="{C3D2C7D6-ED29-45FD-AF60-D6587C7663A4}"/>
    <dgm:cxn modelId="{F9DB4A91-F30E-4F66-A87E-F97A5FF07B05}" type="presOf" srcId="{AC044BCE-B25F-4BF8-A3D8-FB0D4D51D0EF}" destId="{E4831949-0E5D-4D5B-A392-AAAB0AB4745D}" srcOrd="0" destOrd="2" presId="urn:microsoft.com/office/officeart/2005/8/layout/radial2"/>
    <dgm:cxn modelId="{DB50AC94-BD23-4E54-8870-474E7DB148DA}" type="presOf" srcId="{DD9DE795-B674-40CB-82E3-00E135B7A1EA}" destId="{6E6E91A6-007F-4374-90E3-013462BA8396}" srcOrd="0" destOrd="0" presId="urn:microsoft.com/office/officeart/2005/8/layout/radial2"/>
    <dgm:cxn modelId="{9204D052-334D-4812-A72E-FA2C30EA8F60}" srcId="{B89A405E-AAA4-4C1C-9EDB-8B08B6C8EC77}" destId="{3FA4DA3E-C8AF-428D-8914-E81CEABE9104}" srcOrd="3" destOrd="0" parTransId="{41F2F811-8936-4F04-80CF-E28864E7CE06}" sibTransId="{942EA374-4125-41E2-880B-E475728BB058}"/>
    <dgm:cxn modelId="{35D916C5-18B0-4AA3-9D29-714580B09312}" type="presOf" srcId="{26D3B55A-0C77-4F42-B08D-EB99020A6CF4}" destId="{F8B16BAC-D0DB-4E7A-B547-C16A56BED85A}" srcOrd="0" destOrd="0" presId="urn:microsoft.com/office/officeart/2005/8/layout/radial2"/>
    <dgm:cxn modelId="{E87BDEF2-0280-420E-96FB-B10A5CFB6B84}" srcId="{06F29D9D-C981-4366-849D-97A938CF445E}" destId="{DD9DE795-B674-40CB-82E3-00E135B7A1EA}" srcOrd="0" destOrd="0" parTransId="{581E40B8-9889-43FB-AF70-1B896DED5CAB}" sibTransId="{C19A6E9F-29F1-4A17-89FE-164E8D5FFA47}"/>
    <dgm:cxn modelId="{F2C8FEBC-C4E4-4D6D-9691-FCDFA98F1320}" srcId="{B89A405E-AAA4-4C1C-9EDB-8B08B6C8EC77}" destId="{EE5C5DC2-EDF7-41D1-8D25-55DFD6AFBAD7}" srcOrd="2" destOrd="0" parTransId="{392456BE-D2D9-4EBC-BE06-48083554B31F}" sibTransId="{C638F18A-B428-4591-9EA9-88EC5EB2B387}"/>
    <dgm:cxn modelId="{0DCB8BA1-740F-4709-9937-FF950DE36EF9}" srcId="{06F29D9D-C981-4366-849D-97A938CF445E}" destId="{A02DF425-8852-43A6-884B-5A2C7A22BB03}" srcOrd="1" destOrd="0" parTransId="{C22DDBA1-BB89-42F6-8F8F-C47CC120CC62}" sibTransId="{5E5572D2-109B-4ECC-8501-06CDFAD827CA}"/>
    <dgm:cxn modelId="{F647D7B3-B634-46E5-B77C-366FA0A37018}" type="presOf" srcId="{105DDAE9-8D9E-401A-A2DC-D0009DA7FE3A}" destId="{9AE90783-8937-47CE-B04F-89F833DB257E}" srcOrd="0" destOrd="0" presId="urn:microsoft.com/office/officeart/2005/8/layout/radial2"/>
    <dgm:cxn modelId="{9B75FAC1-AA66-4E00-95E0-151F1E278E8B}" srcId="{EE5C5DC2-EDF7-41D1-8D25-55DFD6AFBAD7}" destId="{D8F0112B-433A-4CCF-8EBB-FEBCE221814C}" srcOrd="5" destOrd="0" parTransId="{A135533F-EA1A-43DD-8395-029F3AA62335}" sibTransId="{7594066E-3E11-4F05-A63A-B9E74690ACC0}"/>
    <dgm:cxn modelId="{0EB83139-C2F6-4FDE-B4D5-01B4FF288B52}" type="presOf" srcId="{392456BE-D2D9-4EBC-BE06-48083554B31F}" destId="{F8E64ED6-1D35-4986-916B-3EB579004B17}" srcOrd="0" destOrd="0" presId="urn:microsoft.com/office/officeart/2005/8/layout/radial2"/>
    <dgm:cxn modelId="{23126F0C-1EDD-4D4E-B14D-C62B8E9D4735}" srcId="{EE5C5DC2-EDF7-41D1-8D25-55DFD6AFBAD7}" destId="{AC044BCE-B25F-4BF8-A3D8-FB0D4D51D0EF}" srcOrd="2" destOrd="0" parTransId="{FDBB794A-D6DE-413B-A54D-86D8DC975347}" sibTransId="{73787BF6-CF2F-4D6C-9CF3-062B7A091A86}"/>
    <dgm:cxn modelId="{E4A52D5A-09F6-4D39-8607-417AA30523BE}" srcId="{EE5C5DC2-EDF7-41D1-8D25-55DFD6AFBAD7}" destId="{E7769111-DFAE-4B90-B086-13769E9B118C}" srcOrd="1" destOrd="0" parTransId="{62DAA962-87C9-466E-8D98-7D7BE341C1A1}" sibTransId="{716CFAB7-8010-4EA1-A1C2-0B907BE53BD3}"/>
    <dgm:cxn modelId="{5F28A7A5-8FDC-45AA-8AA1-6A7A3B013B84}" type="presOf" srcId="{E248D38F-D9CA-4AFC-B1A0-D7611B8372B8}" destId="{9AE90783-8937-47CE-B04F-89F833DB257E}" srcOrd="0" destOrd="2" presId="urn:microsoft.com/office/officeart/2005/8/layout/radial2"/>
    <dgm:cxn modelId="{BD7E67BD-ADD7-49E2-971D-54F846CD6C1B}" srcId="{26D3B55A-0C77-4F42-B08D-EB99020A6CF4}" destId="{E248D38F-D9CA-4AFC-B1A0-D7611B8372B8}" srcOrd="2" destOrd="0" parTransId="{6F7DEE25-2E53-4183-A8D8-F823DCADEF54}" sibTransId="{F5D74BD3-2E0F-43B0-99A5-65C1BA612B56}"/>
    <dgm:cxn modelId="{6E1291ED-FAAF-4DFE-AFFE-5B6896914B9B}" srcId="{26D3B55A-0C77-4F42-B08D-EB99020A6CF4}" destId="{105DDAE9-8D9E-401A-A2DC-D0009DA7FE3A}" srcOrd="0" destOrd="0" parTransId="{E3D89639-07F6-4EEE-B75B-54CBC99C006A}" sibTransId="{A3F74024-2BF5-40F9-BE54-281C88F09868}"/>
    <dgm:cxn modelId="{BC2656FB-72C2-4E4A-A723-97C639F26DBC}" type="presOf" srcId="{EE5C5DC2-EDF7-41D1-8D25-55DFD6AFBAD7}" destId="{FDB8326D-2318-47C9-974B-38DA2647E70A}" srcOrd="0" destOrd="0" presId="urn:microsoft.com/office/officeart/2005/8/layout/radial2"/>
    <dgm:cxn modelId="{DA0BC8E3-DD2B-4558-A3D8-4D145BB04CAB}" type="presOf" srcId="{04D0BBD6-6EE2-417E-BCAF-B90C16AA0B2E}" destId="{71D6B302-BB9D-4266-9E07-0E7A51E5D2A0}" srcOrd="0" destOrd="0" presId="urn:microsoft.com/office/officeart/2005/8/layout/radial2"/>
    <dgm:cxn modelId="{E4C3D829-9D65-4B30-A965-522EAB99491A}" type="presOf" srcId="{D8F0112B-433A-4CCF-8EBB-FEBCE221814C}" destId="{E4831949-0E5D-4D5B-A392-AAAB0AB4745D}" srcOrd="0" destOrd="5" presId="urn:microsoft.com/office/officeart/2005/8/layout/radial2"/>
    <dgm:cxn modelId="{69DBEB26-353B-45FF-9AE8-B226D076F243}" srcId="{EE5C5DC2-EDF7-41D1-8D25-55DFD6AFBAD7}" destId="{4A442503-723E-4925-B41A-A915E1BC69E2}" srcOrd="3" destOrd="0" parTransId="{31F8DC2A-53D1-4C61-BD3E-EBFA7A2390DD}" sibTransId="{7D648D70-E113-4750-9CFC-8A76090E208C}"/>
    <dgm:cxn modelId="{404F5A80-8CD7-4A1D-99BD-AB389127943C}" type="presOf" srcId="{66EF7640-6A3D-4AF2-9319-1E355A51B79C}" destId="{9AE90783-8937-47CE-B04F-89F833DB257E}" srcOrd="0" destOrd="1" presId="urn:microsoft.com/office/officeart/2005/8/layout/radial2"/>
    <dgm:cxn modelId="{E163D7C0-0530-4B6E-92BF-4CB78D21DA93}" type="presParOf" srcId="{8F3067E3-E54C-4CB3-934E-9991FF7C49E6}" destId="{F82358D0-34C3-43EA-BD13-5E478FEAD4EE}" srcOrd="0" destOrd="0" presId="urn:microsoft.com/office/officeart/2005/8/layout/radial2"/>
    <dgm:cxn modelId="{CEEC9F46-8E1E-4FA4-B110-CAAFBD2C09C9}" type="presParOf" srcId="{F82358D0-34C3-43EA-BD13-5E478FEAD4EE}" destId="{90E57BE9-B2CC-456C-9541-F2684D29A454}" srcOrd="0" destOrd="0" presId="urn:microsoft.com/office/officeart/2005/8/layout/radial2"/>
    <dgm:cxn modelId="{F92CEE06-B5C8-46ED-9BA8-23E114847890}" type="presParOf" srcId="{90E57BE9-B2CC-456C-9541-F2684D29A454}" destId="{6E278867-27AC-4FC8-B292-97720C018388}" srcOrd="0" destOrd="0" presId="urn:microsoft.com/office/officeart/2005/8/layout/radial2"/>
    <dgm:cxn modelId="{CF3CF781-3398-4EDD-954C-46A85CA6F302}" type="presParOf" srcId="{90E57BE9-B2CC-456C-9541-F2684D29A454}" destId="{B1BE28A7-62B3-476A-B344-3D0EEDEEBFBF}" srcOrd="1" destOrd="0" presId="urn:microsoft.com/office/officeart/2005/8/layout/radial2"/>
    <dgm:cxn modelId="{CFB7CC91-FB49-453A-87D6-5F85A62001F0}" type="presParOf" srcId="{F82358D0-34C3-43EA-BD13-5E478FEAD4EE}" destId="{E59A9A90-E7CF-4D30-BF8B-DAFEF2BC97C1}" srcOrd="1" destOrd="0" presId="urn:microsoft.com/office/officeart/2005/8/layout/radial2"/>
    <dgm:cxn modelId="{BA7D63C2-E325-4861-8FB7-14BEAD41DDD5}" type="presParOf" srcId="{F82358D0-34C3-43EA-BD13-5E478FEAD4EE}" destId="{9D2488FC-C3CF-490B-A1CD-2F5BAE0FE9E0}" srcOrd="2" destOrd="0" presId="urn:microsoft.com/office/officeart/2005/8/layout/radial2"/>
    <dgm:cxn modelId="{DD52C85F-8089-40DF-9413-4481645B2ACF}" type="presParOf" srcId="{9D2488FC-C3CF-490B-A1CD-2F5BAE0FE9E0}" destId="{F8B16BAC-D0DB-4E7A-B547-C16A56BED85A}" srcOrd="0" destOrd="0" presId="urn:microsoft.com/office/officeart/2005/8/layout/radial2"/>
    <dgm:cxn modelId="{277F1267-5554-42E0-923B-3FC10947C8EC}" type="presParOf" srcId="{9D2488FC-C3CF-490B-A1CD-2F5BAE0FE9E0}" destId="{9AE90783-8937-47CE-B04F-89F833DB257E}" srcOrd="1" destOrd="0" presId="urn:microsoft.com/office/officeart/2005/8/layout/radial2"/>
    <dgm:cxn modelId="{D29355D4-7D6C-4145-A12C-5E095234F7EC}" type="presParOf" srcId="{F82358D0-34C3-43EA-BD13-5E478FEAD4EE}" destId="{71D6B302-BB9D-4266-9E07-0E7A51E5D2A0}" srcOrd="3" destOrd="0" presId="urn:microsoft.com/office/officeart/2005/8/layout/radial2"/>
    <dgm:cxn modelId="{284EA4CA-5017-4F24-B643-D1B7386A437C}" type="presParOf" srcId="{F82358D0-34C3-43EA-BD13-5E478FEAD4EE}" destId="{C013B4EB-6BEE-487F-9F4F-E3CBD2DF5D49}" srcOrd="4" destOrd="0" presId="urn:microsoft.com/office/officeart/2005/8/layout/radial2"/>
    <dgm:cxn modelId="{576608A4-65A7-495A-A438-75AC53953226}" type="presParOf" srcId="{C013B4EB-6BEE-487F-9F4F-E3CBD2DF5D49}" destId="{9F632D12-96AA-4839-98A0-9FDE5D9C57A0}" srcOrd="0" destOrd="0" presId="urn:microsoft.com/office/officeart/2005/8/layout/radial2"/>
    <dgm:cxn modelId="{3D4F496F-0684-4E06-8B1A-6455DB5FCED9}" type="presParOf" srcId="{C013B4EB-6BEE-487F-9F4F-E3CBD2DF5D49}" destId="{6E6E91A6-007F-4374-90E3-013462BA8396}" srcOrd="1" destOrd="0" presId="urn:microsoft.com/office/officeart/2005/8/layout/radial2"/>
    <dgm:cxn modelId="{C354222A-7CBE-49EB-9CB8-AB6C7316F92A}" type="presParOf" srcId="{F82358D0-34C3-43EA-BD13-5E478FEAD4EE}" destId="{F8E64ED6-1D35-4986-916B-3EB579004B17}" srcOrd="5" destOrd="0" presId="urn:microsoft.com/office/officeart/2005/8/layout/radial2"/>
    <dgm:cxn modelId="{E3D9C1B4-42B5-4AF9-A172-2062C0DD39B3}" type="presParOf" srcId="{F82358D0-34C3-43EA-BD13-5E478FEAD4EE}" destId="{9201480B-0616-47FC-8D4C-BFD6DEA6A841}" srcOrd="6" destOrd="0" presId="urn:microsoft.com/office/officeart/2005/8/layout/radial2"/>
    <dgm:cxn modelId="{F61D8F65-2AE9-4CC5-B72F-750C568382C6}" type="presParOf" srcId="{9201480B-0616-47FC-8D4C-BFD6DEA6A841}" destId="{FDB8326D-2318-47C9-974B-38DA2647E70A}" srcOrd="0" destOrd="0" presId="urn:microsoft.com/office/officeart/2005/8/layout/radial2"/>
    <dgm:cxn modelId="{F4FB5A50-CCC4-41C5-98B6-DC21E7C19216}" type="presParOf" srcId="{9201480B-0616-47FC-8D4C-BFD6DEA6A841}" destId="{E4831949-0E5D-4D5B-A392-AAAB0AB4745D}" srcOrd="1" destOrd="0" presId="urn:microsoft.com/office/officeart/2005/8/layout/radial2"/>
    <dgm:cxn modelId="{59F2D85A-8403-4B62-9510-8A5D80E53329}" type="presParOf" srcId="{F82358D0-34C3-43EA-BD13-5E478FEAD4EE}" destId="{781BA8AC-879E-4775-BCF2-0E924D32CD37}" srcOrd="7" destOrd="0" presId="urn:microsoft.com/office/officeart/2005/8/layout/radial2"/>
    <dgm:cxn modelId="{B44AA723-A4AB-4A38-A576-FF80C7FA6CB8}" type="presParOf" srcId="{F82358D0-34C3-43EA-BD13-5E478FEAD4EE}" destId="{995FB45C-3E80-4A30-9945-A6BD1A5957AD}" srcOrd="8" destOrd="0" presId="urn:microsoft.com/office/officeart/2005/8/layout/radial2"/>
    <dgm:cxn modelId="{79A238AE-95FC-468D-87A9-8FAFB07DBFCA}" type="presParOf" srcId="{995FB45C-3E80-4A30-9945-A6BD1A5957AD}" destId="{191296AC-6919-4585-8A42-59F1D9DBAABD}" srcOrd="0" destOrd="0" presId="urn:microsoft.com/office/officeart/2005/8/layout/radial2"/>
    <dgm:cxn modelId="{F3B64A36-C976-433B-9E1C-7AC9DB592AF8}" type="presParOf" srcId="{995FB45C-3E80-4A30-9945-A6BD1A5957AD}" destId="{31E0DE45-51ED-4AAB-B977-39B7A88C7D8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5963DF-4F7D-4748-BFF0-554BA64D3F64}" type="doc">
      <dgm:prSet loTypeId="urn:microsoft.com/office/officeart/2009/layout/CircleArrowProcess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7ECDD9-5119-4055-905A-57794636DB48}">
      <dgm:prSet custT="1"/>
      <dgm:spPr/>
      <dgm:t>
        <a:bodyPr/>
        <a:lstStyle/>
        <a:p>
          <a:pPr rtl="0"/>
          <a:r>
            <a:rPr lang="en-US" sz="1100" b="1" dirty="0" smtClean="0"/>
            <a:t>Work Step 1</a:t>
          </a:r>
        </a:p>
        <a:p>
          <a:pPr rtl="0"/>
          <a:r>
            <a:rPr lang="en-US" sz="1050" dirty="0" smtClean="0"/>
            <a:t>Nameplate Filled with </a:t>
          </a:r>
          <a:r>
            <a:rPr lang="en-US" sz="1050" dirty="0" err="1" smtClean="0"/>
            <a:t>Plasmacor</a:t>
          </a:r>
          <a:r>
            <a:rPr lang="en-US" sz="1050" dirty="0" smtClean="0"/>
            <a:t> © </a:t>
          </a:r>
          <a:endParaRPr lang="en-US" sz="1050" dirty="0"/>
        </a:p>
      </dgm:t>
    </dgm:pt>
    <dgm:pt modelId="{01F7DC7C-2FAE-477B-866D-774A74C6E8DD}" type="parTrans" cxnId="{1130665D-DC64-45E7-80BD-246F7A9F5783}">
      <dgm:prSet/>
      <dgm:spPr/>
      <dgm:t>
        <a:bodyPr/>
        <a:lstStyle/>
        <a:p>
          <a:endParaRPr lang="en-US"/>
        </a:p>
      </dgm:t>
    </dgm:pt>
    <dgm:pt modelId="{815EBFA2-E508-4A8D-909C-0159A199213B}" type="sibTrans" cxnId="{1130665D-DC64-45E7-80BD-246F7A9F5783}">
      <dgm:prSet/>
      <dgm:spPr/>
      <dgm:t>
        <a:bodyPr/>
        <a:lstStyle/>
        <a:p>
          <a:endParaRPr lang="en-US"/>
        </a:p>
      </dgm:t>
    </dgm:pt>
    <dgm:pt modelId="{E939E27E-9E17-4442-A4BB-655281E276AE}">
      <dgm:prSet custT="1"/>
      <dgm:spPr/>
      <dgm:t>
        <a:bodyPr/>
        <a:lstStyle/>
        <a:p>
          <a:pPr rtl="0"/>
          <a:r>
            <a:rPr lang="en-US" sz="1100" b="1" dirty="0" smtClean="0"/>
            <a:t>Work Step 2</a:t>
          </a:r>
        </a:p>
        <a:p>
          <a:pPr rtl="0"/>
          <a:r>
            <a:rPr lang="en-US" sz="1000" dirty="0" smtClean="0"/>
            <a:t>Back side is sealed with a skin of fiberglass</a:t>
          </a:r>
          <a:endParaRPr lang="en-US" sz="1000" dirty="0"/>
        </a:p>
      </dgm:t>
    </dgm:pt>
    <dgm:pt modelId="{DAB2E8FA-52FF-41D3-B971-77CCB7F71012}" type="parTrans" cxnId="{2980774B-20CB-4E0A-BDBB-74BF4D02E071}">
      <dgm:prSet/>
      <dgm:spPr/>
      <dgm:t>
        <a:bodyPr/>
        <a:lstStyle/>
        <a:p>
          <a:endParaRPr lang="en-US"/>
        </a:p>
      </dgm:t>
    </dgm:pt>
    <dgm:pt modelId="{5BB34089-4924-4D44-BA4B-83B02E7B19FB}" type="sibTrans" cxnId="{2980774B-20CB-4E0A-BDBB-74BF4D02E071}">
      <dgm:prSet/>
      <dgm:spPr/>
      <dgm:t>
        <a:bodyPr/>
        <a:lstStyle/>
        <a:p>
          <a:endParaRPr lang="en-US"/>
        </a:p>
      </dgm:t>
    </dgm:pt>
    <dgm:pt modelId="{334F9BD5-4742-4F64-88B3-D8BFE806429E}">
      <dgm:prSet custT="1"/>
      <dgm:spPr/>
      <dgm:t>
        <a:bodyPr/>
        <a:lstStyle/>
        <a:p>
          <a:pPr rtl="0"/>
          <a:r>
            <a:rPr lang="en-US" sz="1100" b="1" dirty="0" smtClean="0"/>
            <a:t>Work Step 3 </a:t>
          </a:r>
        </a:p>
        <a:p>
          <a:pPr rtl="0"/>
          <a:r>
            <a:rPr lang="en-US" sz="1000" dirty="0" smtClean="0"/>
            <a:t>Nameplate is removed from the mold and inserted into CNC</a:t>
          </a:r>
          <a:endParaRPr lang="en-US" sz="1000" dirty="0"/>
        </a:p>
      </dgm:t>
    </dgm:pt>
    <dgm:pt modelId="{7EDA7344-CA25-4D7E-A8CF-CE1D4C8820EC}" type="parTrans" cxnId="{6DF16610-2960-4707-87CF-5B8C397B9D8A}">
      <dgm:prSet/>
      <dgm:spPr/>
      <dgm:t>
        <a:bodyPr/>
        <a:lstStyle/>
        <a:p>
          <a:endParaRPr lang="en-US"/>
        </a:p>
      </dgm:t>
    </dgm:pt>
    <dgm:pt modelId="{8449A0CF-7826-4724-973C-0B1DB3F6E519}" type="sibTrans" cxnId="{6DF16610-2960-4707-87CF-5B8C397B9D8A}">
      <dgm:prSet/>
      <dgm:spPr/>
      <dgm:t>
        <a:bodyPr/>
        <a:lstStyle/>
        <a:p>
          <a:endParaRPr lang="en-US"/>
        </a:p>
      </dgm:t>
    </dgm:pt>
    <dgm:pt modelId="{1DF40307-EE5A-4C9E-899F-21D19B407A37}">
      <dgm:prSet custT="1"/>
      <dgm:spPr/>
      <dgm:t>
        <a:bodyPr/>
        <a:lstStyle/>
        <a:p>
          <a:pPr rtl="0"/>
          <a:r>
            <a:rPr lang="en-US" sz="1100" b="1" dirty="0" smtClean="0"/>
            <a:t>Work Step 4 </a:t>
          </a:r>
        </a:p>
        <a:p>
          <a:pPr rtl="0"/>
          <a:r>
            <a:rPr lang="en-US" sz="1000" dirty="0" smtClean="0"/>
            <a:t>Engraving File uploaded into CNC router, starting machine 2-3h</a:t>
          </a:r>
          <a:endParaRPr lang="en-US" sz="1000" dirty="0"/>
        </a:p>
      </dgm:t>
    </dgm:pt>
    <dgm:pt modelId="{BBA0615E-36AE-4977-9365-DA26E7CB434F}" type="parTrans" cxnId="{3D137C18-325E-4747-9F7B-02B1AD0920F6}">
      <dgm:prSet/>
      <dgm:spPr/>
      <dgm:t>
        <a:bodyPr/>
        <a:lstStyle/>
        <a:p>
          <a:endParaRPr lang="en-US"/>
        </a:p>
      </dgm:t>
    </dgm:pt>
    <dgm:pt modelId="{8BF3313F-CF86-4749-8C00-77943B83E184}" type="sibTrans" cxnId="{3D137C18-325E-4747-9F7B-02B1AD0920F6}">
      <dgm:prSet/>
      <dgm:spPr/>
      <dgm:t>
        <a:bodyPr/>
        <a:lstStyle/>
        <a:p>
          <a:endParaRPr lang="en-US"/>
        </a:p>
      </dgm:t>
    </dgm:pt>
    <dgm:pt modelId="{A107332A-215C-496E-9314-AD334EB698A1}">
      <dgm:prSet custT="1"/>
      <dgm:spPr/>
      <dgm:t>
        <a:bodyPr/>
        <a:lstStyle/>
        <a:p>
          <a:pPr rtl="0"/>
          <a:r>
            <a:rPr lang="en-US" sz="1100" b="1" dirty="0" smtClean="0"/>
            <a:t>Work Step 5 </a:t>
          </a:r>
        </a:p>
        <a:p>
          <a:pPr rtl="0"/>
          <a:r>
            <a:rPr lang="en-US" sz="1000" dirty="0" smtClean="0"/>
            <a:t>Engraved space is filled with color of choice, gold, white, or other</a:t>
          </a:r>
          <a:endParaRPr lang="en-US" sz="1000" dirty="0"/>
        </a:p>
      </dgm:t>
    </dgm:pt>
    <dgm:pt modelId="{A526988C-0802-4EA3-8D38-89C99252E1ED}" type="parTrans" cxnId="{29A1BA65-FCA2-49FF-AEA2-DF2C1F270767}">
      <dgm:prSet/>
      <dgm:spPr/>
      <dgm:t>
        <a:bodyPr/>
        <a:lstStyle/>
        <a:p>
          <a:endParaRPr lang="en-US"/>
        </a:p>
      </dgm:t>
    </dgm:pt>
    <dgm:pt modelId="{FF5FEEDE-11D6-4576-9D86-4E2FBEF9E81F}" type="sibTrans" cxnId="{29A1BA65-FCA2-49FF-AEA2-DF2C1F270767}">
      <dgm:prSet/>
      <dgm:spPr/>
      <dgm:t>
        <a:bodyPr/>
        <a:lstStyle/>
        <a:p>
          <a:endParaRPr lang="en-US"/>
        </a:p>
      </dgm:t>
    </dgm:pt>
    <dgm:pt modelId="{404D28C6-1A26-4BDC-9817-2A88CE1DBD8E}">
      <dgm:prSet custT="1"/>
      <dgm:spPr/>
      <dgm:t>
        <a:bodyPr/>
        <a:lstStyle/>
        <a:p>
          <a:pPr rtl="0"/>
          <a:r>
            <a:rPr lang="en-US" sz="1100" b="1" dirty="0" smtClean="0"/>
            <a:t>Work Step 6 </a:t>
          </a:r>
        </a:p>
        <a:p>
          <a:pPr rtl="0"/>
          <a:r>
            <a:rPr lang="en-US" sz="1000" dirty="0" smtClean="0"/>
            <a:t>Entire Nameplate is Polished</a:t>
          </a:r>
          <a:endParaRPr lang="en-US" sz="1000" dirty="0"/>
        </a:p>
      </dgm:t>
    </dgm:pt>
    <dgm:pt modelId="{60F51F28-7AA8-4B4C-8745-CA90160F65CC}" type="parTrans" cxnId="{8BC94534-2A20-40EF-8377-2C78CA576C61}">
      <dgm:prSet/>
      <dgm:spPr/>
      <dgm:t>
        <a:bodyPr/>
        <a:lstStyle/>
        <a:p>
          <a:endParaRPr lang="en-US"/>
        </a:p>
      </dgm:t>
    </dgm:pt>
    <dgm:pt modelId="{1692F6CA-768F-4D1B-A2E6-4A4F82D38A6C}" type="sibTrans" cxnId="{8BC94534-2A20-40EF-8377-2C78CA576C61}">
      <dgm:prSet/>
      <dgm:spPr/>
      <dgm:t>
        <a:bodyPr/>
        <a:lstStyle/>
        <a:p>
          <a:endParaRPr lang="en-US"/>
        </a:p>
      </dgm:t>
    </dgm:pt>
    <dgm:pt modelId="{AE034735-8AA4-4D20-8A16-78594F7509AC}" type="pres">
      <dgm:prSet presAssocID="{9E5963DF-4F7D-4748-BFF0-554BA64D3F64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4ECF651-5DDF-4692-B047-35A20D532D4E}" type="pres">
      <dgm:prSet presAssocID="{3C7ECDD9-5119-4055-905A-57794636DB48}" presName="Accent1" presStyleCnt="0"/>
      <dgm:spPr/>
    </dgm:pt>
    <dgm:pt modelId="{2B389077-DE9B-40E5-8D61-80475142574F}" type="pres">
      <dgm:prSet presAssocID="{3C7ECDD9-5119-4055-905A-57794636DB48}" presName="Accent" presStyleLbl="node1" presStyleIdx="0" presStyleCnt="6"/>
      <dgm:spPr>
        <a:solidFill>
          <a:srgbClr val="92D050"/>
        </a:solidFill>
      </dgm:spPr>
    </dgm:pt>
    <dgm:pt modelId="{E9C004A3-3CC3-4852-A6D2-C1395068915D}" type="pres">
      <dgm:prSet presAssocID="{3C7ECDD9-5119-4055-905A-57794636DB48}" presName="Parent1" presStyleLbl="revTx" presStyleIdx="0" presStyleCnt="6" custScaleX="113332" custLinFactNeighborY="-96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733A2-5CE4-47C0-BF61-7E7C11FBEC06}" type="pres">
      <dgm:prSet presAssocID="{E939E27E-9E17-4442-A4BB-655281E276AE}" presName="Accent2" presStyleCnt="0"/>
      <dgm:spPr/>
    </dgm:pt>
    <dgm:pt modelId="{E34F0A18-65F2-470F-A3F9-50836310A00B}" type="pres">
      <dgm:prSet presAssocID="{E939E27E-9E17-4442-A4BB-655281E276AE}" presName="Accent" presStyleLbl="node1" presStyleIdx="1" presStyleCnt="6"/>
      <dgm:spPr>
        <a:solidFill>
          <a:schemeClr val="accent3">
            <a:lumMod val="60000"/>
            <a:lumOff val="40000"/>
          </a:schemeClr>
        </a:solidFill>
      </dgm:spPr>
    </dgm:pt>
    <dgm:pt modelId="{0718E6DD-E187-4AD2-99E3-9E292D2C4CC8}" type="pres">
      <dgm:prSet presAssocID="{E939E27E-9E17-4442-A4BB-655281E276AE}" presName="Parent2" presStyleLbl="revTx" presStyleIdx="1" presStyleCnt="6" custLinFactNeighborY="-135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4AA42-3420-436D-8370-E802942205BE}" type="pres">
      <dgm:prSet presAssocID="{334F9BD5-4742-4F64-88B3-D8BFE806429E}" presName="Accent3" presStyleCnt="0"/>
      <dgm:spPr/>
    </dgm:pt>
    <dgm:pt modelId="{5B378417-9F09-46F8-90CB-E6CA02636089}" type="pres">
      <dgm:prSet presAssocID="{334F9BD5-4742-4F64-88B3-D8BFE806429E}" presName="Accent" presStyleLbl="node1" presStyleIdx="2" presStyleCnt="6"/>
      <dgm:spPr/>
    </dgm:pt>
    <dgm:pt modelId="{EE777CA2-63A7-46AB-9F6E-006F8A0B38F3}" type="pres">
      <dgm:prSet presAssocID="{334F9BD5-4742-4F64-88B3-D8BFE806429E}" presName="Parent3" presStyleLbl="revTx" presStyleIdx="2" presStyleCnt="6" custScaleX="107531" custLinFactNeighborX="967" custLinFactNeighborY="-96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BA474-5197-41C4-80F9-AF3FB1C2FAAC}" type="pres">
      <dgm:prSet presAssocID="{1DF40307-EE5A-4C9E-899F-21D19B407A37}" presName="Accent4" presStyleCnt="0"/>
      <dgm:spPr/>
    </dgm:pt>
    <dgm:pt modelId="{44E0F834-017A-42C8-8163-C38CDAB96CE0}" type="pres">
      <dgm:prSet presAssocID="{1DF40307-EE5A-4C9E-899F-21D19B407A37}" presName="Accent" presStyleLbl="node1" presStyleIdx="3" presStyleCnt="6"/>
      <dgm:spPr>
        <a:solidFill>
          <a:schemeClr val="accent3">
            <a:lumMod val="75000"/>
          </a:schemeClr>
        </a:solidFill>
      </dgm:spPr>
    </dgm:pt>
    <dgm:pt modelId="{C1EF2B04-4F21-46AC-9EE9-3FE0FBEBBA66}" type="pres">
      <dgm:prSet presAssocID="{1DF40307-EE5A-4C9E-899F-21D19B407A37}" presName="Parent4" presStyleLbl="revTx" presStyleIdx="3" presStyleCnt="6" custScaleX="127745" custLinFactNeighborX="-967" custLinFactNeighborY="-96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D5F28-3B15-4344-A218-9AEB1A375E6B}" type="pres">
      <dgm:prSet presAssocID="{A107332A-215C-496E-9314-AD334EB698A1}" presName="Accent5" presStyleCnt="0"/>
      <dgm:spPr/>
    </dgm:pt>
    <dgm:pt modelId="{4B5EAEB8-1D38-47F6-8F72-4E0E84859AC4}" type="pres">
      <dgm:prSet presAssocID="{A107332A-215C-496E-9314-AD334EB698A1}" presName="Accent" presStyleLbl="node1" presStyleIdx="4" presStyleCnt="6"/>
      <dgm:spPr>
        <a:solidFill>
          <a:schemeClr val="accent3">
            <a:lumMod val="50000"/>
          </a:schemeClr>
        </a:solidFill>
      </dgm:spPr>
    </dgm:pt>
    <dgm:pt modelId="{3DCEB195-9F26-45D4-8305-DDDBE028FCE3}" type="pres">
      <dgm:prSet presAssocID="{A107332A-215C-496E-9314-AD334EB698A1}" presName="Parent5" presStyleLbl="revTx" presStyleIdx="4" presStyleCnt="6" custScaleX="115266" custLinFactNeighborY="-96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A0E00-4F04-4E6C-9F02-4C82A3922DCA}" type="pres">
      <dgm:prSet presAssocID="{404D28C6-1A26-4BDC-9817-2A88CE1DBD8E}" presName="Accent6" presStyleCnt="0"/>
      <dgm:spPr/>
    </dgm:pt>
    <dgm:pt modelId="{CE559810-2B04-4B1B-9DB3-EFFA73ED1F95}" type="pres">
      <dgm:prSet presAssocID="{404D28C6-1A26-4BDC-9817-2A88CE1DBD8E}" presName="Accent" presStyleLbl="node1" presStyleIdx="5" presStyleCnt="6"/>
      <dgm:spPr>
        <a:solidFill>
          <a:schemeClr val="accent4"/>
        </a:solidFill>
      </dgm:spPr>
    </dgm:pt>
    <dgm:pt modelId="{11581673-15DA-4B69-B64B-29D034235B00}" type="pres">
      <dgm:prSet presAssocID="{404D28C6-1A26-4BDC-9817-2A88CE1DBD8E}" presName="Parent6" presStyleLbl="revTx" presStyleIdx="5" presStyleCnt="6" custLinFactNeighborX="-967" custLinFactNeighborY="-58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F16610-2960-4707-87CF-5B8C397B9D8A}" srcId="{9E5963DF-4F7D-4748-BFF0-554BA64D3F64}" destId="{334F9BD5-4742-4F64-88B3-D8BFE806429E}" srcOrd="2" destOrd="0" parTransId="{7EDA7344-CA25-4D7E-A8CF-CE1D4C8820EC}" sibTransId="{8449A0CF-7826-4724-973C-0B1DB3F6E519}"/>
    <dgm:cxn modelId="{658CE403-FAF3-41D3-A30D-8E7AB3CB5388}" type="presOf" srcId="{3C7ECDD9-5119-4055-905A-57794636DB48}" destId="{E9C004A3-3CC3-4852-A6D2-C1395068915D}" srcOrd="0" destOrd="0" presId="urn:microsoft.com/office/officeart/2009/layout/CircleArrowProcess"/>
    <dgm:cxn modelId="{2C9BC1DF-CC36-46B7-8F51-947C014F7702}" type="presOf" srcId="{A107332A-215C-496E-9314-AD334EB698A1}" destId="{3DCEB195-9F26-45D4-8305-DDDBE028FCE3}" srcOrd="0" destOrd="0" presId="urn:microsoft.com/office/officeart/2009/layout/CircleArrowProcess"/>
    <dgm:cxn modelId="{BFD6CF19-AC2F-4EBA-8416-99DA931F146A}" type="presOf" srcId="{9E5963DF-4F7D-4748-BFF0-554BA64D3F64}" destId="{AE034735-8AA4-4D20-8A16-78594F7509AC}" srcOrd="0" destOrd="0" presId="urn:microsoft.com/office/officeart/2009/layout/CircleArrowProcess"/>
    <dgm:cxn modelId="{3D137C18-325E-4747-9F7B-02B1AD0920F6}" srcId="{9E5963DF-4F7D-4748-BFF0-554BA64D3F64}" destId="{1DF40307-EE5A-4C9E-899F-21D19B407A37}" srcOrd="3" destOrd="0" parTransId="{BBA0615E-36AE-4977-9365-DA26E7CB434F}" sibTransId="{8BF3313F-CF86-4749-8C00-77943B83E184}"/>
    <dgm:cxn modelId="{29A1BA65-FCA2-49FF-AEA2-DF2C1F270767}" srcId="{9E5963DF-4F7D-4748-BFF0-554BA64D3F64}" destId="{A107332A-215C-496E-9314-AD334EB698A1}" srcOrd="4" destOrd="0" parTransId="{A526988C-0802-4EA3-8D38-89C99252E1ED}" sibTransId="{FF5FEEDE-11D6-4576-9D86-4E2FBEF9E81F}"/>
    <dgm:cxn modelId="{5842BFB5-BE6B-4EBD-A08B-23C76290B4CC}" type="presOf" srcId="{1DF40307-EE5A-4C9E-899F-21D19B407A37}" destId="{C1EF2B04-4F21-46AC-9EE9-3FE0FBEBBA66}" srcOrd="0" destOrd="0" presId="urn:microsoft.com/office/officeart/2009/layout/CircleArrowProcess"/>
    <dgm:cxn modelId="{8BC94534-2A20-40EF-8377-2C78CA576C61}" srcId="{9E5963DF-4F7D-4748-BFF0-554BA64D3F64}" destId="{404D28C6-1A26-4BDC-9817-2A88CE1DBD8E}" srcOrd="5" destOrd="0" parTransId="{60F51F28-7AA8-4B4C-8745-CA90160F65CC}" sibTransId="{1692F6CA-768F-4D1B-A2E6-4A4F82D38A6C}"/>
    <dgm:cxn modelId="{DE7CF88F-B5AB-40A6-8BFF-ACFEFBB235FE}" type="presOf" srcId="{334F9BD5-4742-4F64-88B3-D8BFE806429E}" destId="{EE777CA2-63A7-46AB-9F6E-006F8A0B38F3}" srcOrd="0" destOrd="0" presId="urn:microsoft.com/office/officeart/2009/layout/CircleArrowProcess"/>
    <dgm:cxn modelId="{62CF25B9-4EA8-4529-9B6F-BC720DB10DF3}" type="presOf" srcId="{404D28C6-1A26-4BDC-9817-2A88CE1DBD8E}" destId="{11581673-15DA-4B69-B64B-29D034235B00}" srcOrd="0" destOrd="0" presId="urn:microsoft.com/office/officeart/2009/layout/CircleArrowProcess"/>
    <dgm:cxn modelId="{5337DE64-9D21-4CD9-BEB0-076A43E6F026}" type="presOf" srcId="{E939E27E-9E17-4442-A4BB-655281E276AE}" destId="{0718E6DD-E187-4AD2-99E3-9E292D2C4CC8}" srcOrd="0" destOrd="0" presId="urn:microsoft.com/office/officeart/2009/layout/CircleArrowProcess"/>
    <dgm:cxn modelId="{2980774B-20CB-4E0A-BDBB-74BF4D02E071}" srcId="{9E5963DF-4F7D-4748-BFF0-554BA64D3F64}" destId="{E939E27E-9E17-4442-A4BB-655281E276AE}" srcOrd="1" destOrd="0" parTransId="{DAB2E8FA-52FF-41D3-B971-77CCB7F71012}" sibTransId="{5BB34089-4924-4D44-BA4B-83B02E7B19FB}"/>
    <dgm:cxn modelId="{1130665D-DC64-45E7-80BD-246F7A9F5783}" srcId="{9E5963DF-4F7D-4748-BFF0-554BA64D3F64}" destId="{3C7ECDD9-5119-4055-905A-57794636DB48}" srcOrd="0" destOrd="0" parTransId="{01F7DC7C-2FAE-477B-866D-774A74C6E8DD}" sibTransId="{815EBFA2-E508-4A8D-909C-0159A199213B}"/>
    <dgm:cxn modelId="{F0A61B90-0328-44AF-A587-B265C354B57F}" type="presParOf" srcId="{AE034735-8AA4-4D20-8A16-78594F7509AC}" destId="{C4ECF651-5DDF-4692-B047-35A20D532D4E}" srcOrd="0" destOrd="0" presId="urn:microsoft.com/office/officeart/2009/layout/CircleArrowProcess"/>
    <dgm:cxn modelId="{0647D2C8-0637-46BC-B947-D45411668FB8}" type="presParOf" srcId="{C4ECF651-5DDF-4692-B047-35A20D532D4E}" destId="{2B389077-DE9B-40E5-8D61-80475142574F}" srcOrd="0" destOrd="0" presId="urn:microsoft.com/office/officeart/2009/layout/CircleArrowProcess"/>
    <dgm:cxn modelId="{B9642CC9-2EE7-460E-BD5C-B23ED2AF2666}" type="presParOf" srcId="{AE034735-8AA4-4D20-8A16-78594F7509AC}" destId="{E9C004A3-3CC3-4852-A6D2-C1395068915D}" srcOrd="1" destOrd="0" presId="urn:microsoft.com/office/officeart/2009/layout/CircleArrowProcess"/>
    <dgm:cxn modelId="{EEF4F785-15B8-4AF4-A5D4-5B139ED3E226}" type="presParOf" srcId="{AE034735-8AA4-4D20-8A16-78594F7509AC}" destId="{B56733A2-5CE4-47C0-BF61-7E7C11FBEC06}" srcOrd="2" destOrd="0" presId="urn:microsoft.com/office/officeart/2009/layout/CircleArrowProcess"/>
    <dgm:cxn modelId="{7877E56E-9AE2-4217-A9AC-9521884CF28E}" type="presParOf" srcId="{B56733A2-5CE4-47C0-BF61-7E7C11FBEC06}" destId="{E34F0A18-65F2-470F-A3F9-50836310A00B}" srcOrd="0" destOrd="0" presId="urn:microsoft.com/office/officeart/2009/layout/CircleArrowProcess"/>
    <dgm:cxn modelId="{32BD2435-EFFF-4369-8A82-639F8093BAB1}" type="presParOf" srcId="{AE034735-8AA4-4D20-8A16-78594F7509AC}" destId="{0718E6DD-E187-4AD2-99E3-9E292D2C4CC8}" srcOrd="3" destOrd="0" presId="urn:microsoft.com/office/officeart/2009/layout/CircleArrowProcess"/>
    <dgm:cxn modelId="{18ECC326-7B56-4D64-B055-7FF744132557}" type="presParOf" srcId="{AE034735-8AA4-4D20-8A16-78594F7509AC}" destId="{F624AA42-3420-436D-8370-E802942205BE}" srcOrd="4" destOrd="0" presId="urn:microsoft.com/office/officeart/2009/layout/CircleArrowProcess"/>
    <dgm:cxn modelId="{63733E17-E5ED-4E2B-AA77-35FD3087BABC}" type="presParOf" srcId="{F624AA42-3420-436D-8370-E802942205BE}" destId="{5B378417-9F09-46F8-90CB-E6CA02636089}" srcOrd="0" destOrd="0" presId="urn:microsoft.com/office/officeart/2009/layout/CircleArrowProcess"/>
    <dgm:cxn modelId="{836B7560-7FDE-4030-9458-A4CE360E81B9}" type="presParOf" srcId="{AE034735-8AA4-4D20-8A16-78594F7509AC}" destId="{EE777CA2-63A7-46AB-9F6E-006F8A0B38F3}" srcOrd="5" destOrd="0" presId="urn:microsoft.com/office/officeart/2009/layout/CircleArrowProcess"/>
    <dgm:cxn modelId="{544AE788-57D8-4F19-8003-565C154129C2}" type="presParOf" srcId="{AE034735-8AA4-4D20-8A16-78594F7509AC}" destId="{19ABA474-5197-41C4-80F9-AF3FB1C2FAAC}" srcOrd="6" destOrd="0" presId="urn:microsoft.com/office/officeart/2009/layout/CircleArrowProcess"/>
    <dgm:cxn modelId="{6DFF424C-D75C-4E33-8F9A-0C72D7A1733D}" type="presParOf" srcId="{19ABA474-5197-41C4-80F9-AF3FB1C2FAAC}" destId="{44E0F834-017A-42C8-8163-C38CDAB96CE0}" srcOrd="0" destOrd="0" presId="urn:microsoft.com/office/officeart/2009/layout/CircleArrowProcess"/>
    <dgm:cxn modelId="{E3FF1C68-F757-4F7E-9EC6-A8B139E06C15}" type="presParOf" srcId="{AE034735-8AA4-4D20-8A16-78594F7509AC}" destId="{C1EF2B04-4F21-46AC-9EE9-3FE0FBEBBA66}" srcOrd="7" destOrd="0" presId="urn:microsoft.com/office/officeart/2009/layout/CircleArrowProcess"/>
    <dgm:cxn modelId="{DC185C67-4D56-4AEC-83A6-63D83F8887C8}" type="presParOf" srcId="{AE034735-8AA4-4D20-8A16-78594F7509AC}" destId="{D2AD5F28-3B15-4344-A218-9AEB1A375E6B}" srcOrd="8" destOrd="0" presId="urn:microsoft.com/office/officeart/2009/layout/CircleArrowProcess"/>
    <dgm:cxn modelId="{FC94C92C-19C8-4C17-AFB4-AFA0EB1111CC}" type="presParOf" srcId="{D2AD5F28-3B15-4344-A218-9AEB1A375E6B}" destId="{4B5EAEB8-1D38-47F6-8F72-4E0E84859AC4}" srcOrd="0" destOrd="0" presId="urn:microsoft.com/office/officeart/2009/layout/CircleArrowProcess"/>
    <dgm:cxn modelId="{83D1ACFD-1CD8-4505-8B35-A32C151E1F0A}" type="presParOf" srcId="{AE034735-8AA4-4D20-8A16-78594F7509AC}" destId="{3DCEB195-9F26-45D4-8305-DDDBE028FCE3}" srcOrd="9" destOrd="0" presId="urn:microsoft.com/office/officeart/2009/layout/CircleArrowProcess"/>
    <dgm:cxn modelId="{0F2369F8-4F6E-425E-BBDB-040C23CE434E}" type="presParOf" srcId="{AE034735-8AA4-4D20-8A16-78594F7509AC}" destId="{C24A0E00-4F04-4E6C-9F02-4C82A3922DCA}" srcOrd="10" destOrd="0" presId="urn:microsoft.com/office/officeart/2009/layout/CircleArrowProcess"/>
    <dgm:cxn modelId="{5BD0E589-C362-4AD9-8A86-F107A5F07337}" type="presParOf" srcId="{C24A0E00-4F04-4E6C-9F02-4C82A3922DCA}" destId="{CE559810-2B04-4B1B-9DB3-EFFA73ED1F95}" srcOrd="0" destOrd="0" presId="urn:microsoft.com/office/officeart/2009/layout/CircleArrowProcess"/>
    <dgm:cxn modelId="{64FF9A0C-A8E0-40F4-B1AE-A33BBD24C73D}" type="presParOf" srcId="{AE034735-8AA4-4D20-8A16-78594F7509AC}" destId="{11581673-15DA-4B69-B64B-29D034235B00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9FD67-6058-47DD-9A47-6B5CA50E596F}" type="doc">
      <dgm:prSet loTypeId="urn:microsoft.com/office/officeart/2005/8/layout/radial2" loCatId="relationship" qsTypeId="urn:microsoft.com/office/officeart/2005/8/quickstyle/3d7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6FBA573-42CA-4A56-9660-72DC90A01AD4}">
      <dgm:prSet custT="1"/>
      <dgm:spPr/>
      <dgm:t>
        <a:bodyPr/>
        <a:lstStyle/>
        <a:p>
          <a:pPr rtl="0"/>
          <a:r>
            <a:rPr lang="en-US" sz="11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Confirm Order Received. </a:t>
          </a:r>
        </a:p>
        <a:p>
          <a:pPr rtl="0"/>
          <a:r>
            <a:rPr lang="en-US" sz="10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Email customer if need.</a:t>
          </a:r>
          <a:endParaRPr lang="en-US" sz="10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5D5349F5-0034-4C93-89BD-53D3CE75DA71}" type="parTrans" cxnId="{F71626B2-4A15-4246-822C-15183B9FA2BC}">
      <dgm:prSet/>
      <dgm:spPr/>
      <dgm:t>
        <a:bodyPr/>
        <a:lstStyle/>
        <a:p>
          <a:endParaRPr lang="en-US"/>
        </a:p>
      </dgm:t>
    </dgm:pt>
    <dgm:pt modelId="{B6B5BB79-B9DF-4C0F-BB69-4EA7FDAAFCDA}" type="sibTrans" cxnId="{F71626B2-4A15-4246-822C-15183B9FA2BC}">
      <dgm:prSet/>
      <dgm:spPr/>
      <dgm:t>
        <a:bodyPr/>
        <a:lstStyle/>
        <a:p>
          <a:endParaRPr lang="en-US"/>
        </a:p>
      </dgm:t>
    </dgm:pt>
    <dgm:pt modelId="{2B71DE25-8EF4-4069-A11D-BF8C1619266A}">
      <dgm:prSet custT="1"/>
      <dgm:spPr/>
      <dgm:t>
        <a:bodyPr/>
        <a:lstStyle/>
        <a:p>
          <a:pPr rtl="0"/>
          <a:r>
            <a:rPr lang="en-US" sz="11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Create Preview</a:t>
          </a:r>
        </a:p>
        <a:p>
          <a:pPr rtl="0"/>
          <a:r>
            <a:rPr lang="en-US" sz="11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Send preview to customer.</a:t>
          </a:r>
          <a:endParaRPr lang="en-US" sz="11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702AAEF-1EBE-4331-9497-94031A36C8FB}" type="parTrans" cxnId="{8858AA45-E381-4ABE-9286-A96C8A382760}">
      <dgm:prSet/>
      <dgm:spPr/>
      <dgm:t>
        <a:bodyPr/>
        <a:lstStyle/>
        <a:p>
          <a:endParaRPr lang="en-US"/>
        </a:p>
      </dgm:t>
    </dgm:pt>
    <dgm:pt modelId="{17BCD914-18FB-4D4F-8C83-6F2AAAABD581}" type="sibTrans" cxnId="{8858AA45-E381-4ABE-9286-A96C8A382760}">
      <dgm:prSet/>
      <dgm:spPr/>
      <dgm:t>
        <a:bodyPr/>
        <a:lstStyle/>
        <a:p>
          <a:endParaRPr lang="en-US"/>
        </a:p>
      </dgm:t>
    </dgm:pt>
    <dgm:pt modelId="{A6EA257F-AEC2-43A6-A4E5-65B25D029F20}">
      <dgm:prSet/>
      <dgm:spPr/>
      <dgm:t>
        <a:bodyPr/>
        <a:lstStyle/>
        <a:p>
          <a:pPr rtl="0"/>
          <a:r>
            <a:rPr lang="en-US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Confirm Preview.</a:t>
          </a:r>
        </a:p>
        <a:p>
          <a:pPr rtl="0"/>
          <a:r>
            <a:rPr lang="en-US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Collect Payment.</a:t>
          </a: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6D4B26F-8093-407B-A44E-34A6498EB0B6}" type="parTrans" cxnId="{CDCA8176-14D0-477B-B927-3F0ABA7D00DD}">
      <dgm:prSet/>
      <dgm:spPr/>
      <dgm:t>
        <a:bodyPr/>
        <a:lstStyle/>
        <a:p>
          <a:endParaRPr lang="en-US"/>
        </a:p>
      </dgm:t>
    </dgm:pt>
    <dgm:pt modelId="{A8DD5448-F31C-4AB6-BA3A-AEDD5A7684EA}" type="sibTrans" cxnId="{CDCA8176-14D0-477B-B927-3F0ABA7D00DD}">
      <dgm:prSet/>
      <dgm:spPr/>
      <dgm:t>
        <a:bodyPr/>
        <a:lstStyle/>
        <a:p>
          <a:endParaRPr lang="en-US"/>
        </a:p>
      </dgm:t>
    </dgm:pt>
    <dgm:pt modelId="{4FEC9194-A1B6-4AB8-9EEF-805B20167267}">
      <dgm:prSet/>
      <dgm:spPr/>
      <dgm:t>
        <a:bodyPr/>
        <a:lstStyle/>
        <a:p>
          <a:pPr rtl="0"/>
          <a:r>
            <a:rPr lang="en-US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Start Manufacturing</a:t>
          </a:r>
          <a:endParaRPr lang="en-U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5790AB-1FD1-4492-9B50-4F453BE8E098}" type="parTrans" cxnId="{506EFEF6-75C3-4A7E-A7E4-E40C905E57BA}">
      <dgm:prSet/>
      <dgm:spPr/>
      <dgm:t>
        <a:bodyPr/>
        <a:lstStyle/>
        <a:p>
          <a:endParaRPr lang="en-US"/>
        </a:p>
      </dgm:t>
    </dgm:pt>
    <dgm:pt modelId="{86B19D3C-3AE8-46A5-9169-9FCCEFB1E9AD}" type="sibTrans" cxnId="{506EFEF6-75C3-4A7E-A7E4-E40C905E57BA}">
      <dgm:prSet/>
      <dgm:spPr/>
      <dgm:t>
        <a:bodyPr/>
        <a:lstStyle/>
        <a:p>
          <a:endParaRPr lang="en-US"/>
        </a:p>
      </dgm:t>
    </dgm:pt>
    <dgm:pt modelId="{DE438C2F-916B-4D8C-8B48-AE49BE8CC23A}" type="pres">
      <dgm:prSet presAssocID="{6179FD67-6058-47DD-9A47-6B5CA50E596F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B63E20-4C04-4674-BB87-87F93C76469D}" type="pres">
      <dgm:prSet presAssocID="{6179FD67-6058-47DD-9A47-6B5CA50E596F}" presName="cycle" presStyleCnt="0"/>
      <dgm:spPr/>
    </dgm:pt>
    <dgm:pt modelId="{89C74789-E03B-488C-814D-B3C8AAE1510F}" type="pres">
      <dgm:prSet presAssocID="{6179FD67-6058-47DD-9A47-6B5CA50E596F}" presName="centerShape" presStyleCnt="0"/>
      <dgm:spPr/>
    </dgm:pt>
    <dgm:pt modelId="{B39AACE8-6C57-47A5-A863-7399BB6E179F}" type="pres">
      <dgm:prSet presAssocID="{6179FD67-6058-47DD-9A47-6B5CA50E596F}" presName="connSite" presStyleLbl="node1" presStyleIdx="0" presStyleCnt="5"/>
      <dgm:spPr/>
    </dgm:pt>
    <dgm:pt modelId="{C2DCD44A-D9EB-4D33-94E2-EF50E6CE3EAD}" type="pres">
      <dgm:prSet presAssocID="{6179FD67-6058-47DD-9A47-6B5CA50E596F}" presName="visible" presStyleLbl="node1" presStyleIdx="0" presStyleCnt="5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E290266B-3A0E-4609-B943-BF345E6733D5}" type="pres">
      <dgm:prSet presAssocID="{5D5349F5-0034-4C93-89BD-53D3CE75DA71}" presName="Name25" presStyleLbl="parChTrans1D1" presStyleIdx="0" presStyleCnt="4"/>
      <dgm:spPr/>
      <dgm:t>
        <a:bodyPr/>
        <a:lstStyle/>
        <a:p>
          <a:endParaRPr lang="en-US"/>
        </a:p>
      </dgm:t>
    </dgm:pt>
    <dgm:pt modelId="{D4A4E121-9D46-4AA0-A918-64675DC7C9EE}" type="pres">
      <dgm:prSet presAssocID="{A6FBA573-42CA-4A56-9660-72DC90A01AD4}" presName="node" presStyleCnt="0"/>
      <dgm:spPr/>
    </dgm:pt>
    <dgm:pt modelId="{2216E69B-B3B6-41CF-887F-5B356CF068EA}" type="pres">
      <dgm:prSet presAssocID="{A6FBA573-42CA-4A56-9660-72DC90A01AD4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6C013-2FAC-4EDF-BB50-056E6536C125}" type="pres">
      <dgm:prSet presAssocID="{A6FBA573-42CA-4A56-9660-72DC90A01AD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43C94-2E55-4AB6-981B-02F3BC4FB406}" type="pres">
      <dgm:prSet presAssocID="{C702AAEF-1EBE-4331-9497-94031A36C8FB}" presName="Name25" presStyleLbl="parChTrans1D1" presStyleIdx="1" presStyleCnt="4"/>
      <dgm:spPr/>
      <dgm:t>
        <a:bodyPr/>
        <a:lstStyle/>
        <a:p>
          <a:endParaRPr lang="en-US"/>
        </a:p>
      </dgm:t>
    </dgm:pt>
    <dgm:pt modelId="{EEFE3276-AA93-41B3-9D5F-775B5CB75300}" type="pres">
      <dgm:prSet presAssocID="{2B71DE25-8EF4-4069-A11D-BF8C1619266A}" presName="node" presStyleCnt="0"/>
      <dgm:spPr/>
    </dgm:pt>
    <dgm:pt modelId="{14B73BB6-C654-4D3B-92E9-71B792FA9D0B}" type="pres">
      <dgm:prSet presAssocID="{2B71DE25-8EF4-4069-A11D-BF8C1619266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E5890-94BA-4DBB-851F-DD36AA811696}" type="pres">
      <dgm:prSet presAssocID="{2B71DE25-8EF4-4069-A11D-BF8C1619266A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6D2C0-00D9-43E6-9EFE-C4352BDFB3DA}" type="pres">
      <dgm:prSet presAssocID="{D6D4B26F-8093-407B-A44E-34A6498EB0B6}" presName="Name25" presStyleLbl="parChTrans1D1" presStyleIdx="2" presStyleCnt="4"/>
      <dgm:spPr/>
      <dgm:t>
        <a:bodyPr/>
        <a:lstStyle/>
        <a:p>
          <a:endParaRPr lang="en-US"/>
        </a:p>
      </dgm:t>
    </dgm:pt>
    <dgm:pt modelId="{8AD7A175-5ED3-48EA-97EC-3F46BBA6D55A}" type="pres">
      <dgm:prSet presAssocID="{A6EA257F-AEC2-43A6-A4E5-65B25D029F20}" presName="node" presStyleCnt="0"/>
      <dgm:spPr/>
    </dgm:pt>
    <dgm:pt modelId="{707427D8-901E-43F7-B525-68F0EDBD6DC7}" type="pres">
      <dgm:prSet presAssocID="{A6EA257F-AEC2-43A6-A4E5-65B25D029F20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833F0-88DD-422A-BB06-3B930470DF41}" type="pres">
      <dgm:prSet presAssocID="{A6EA257F-AEC2-43A6-A4E5-65B25D029F2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03293-5ED7-4155-8A17-C82A3F394EB9}" type="pres">
      <dgm:prSet presAssocID="{355790AB-1FD1-4492-9B50-4F453BE8E098}" presName="Name25" presStyleLbl="parChTrans1D1" presStyleIdx="3" presStyleCnt="4"/>
      <dgm:spPr/>
      <dgm:t>
        <a:bodyPr/>
        <a:lstStyle/>
        <a:p>
          <a:endParaRPr lang="en-US"/>
        </a:p>
      </dgm:t>
    </dgm:pt>
    <dgm:pt modelId="{4EDC3408-3176-41F8-8C35-4ECEAC34F181}" type="pres">
      <dgm:prSet presAssocID="{4FEC9194-A1B6-4AB8-9EEF-805B20167267}" presName="node" presStyleCnt="0"/>
      <dgm:spPr/>
    </dgm:pt>
    <dgm:pt modelId="{6AF1FD52-6A6A-4323-A105-6BD1E6D0BC1F}" type="pres">
      <dgm:prSet presAssocID="{4FEC9194-A1B6-4AB8-9EEF-805B20167267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C8EEE-9815-4264-8072-8977B880DC25}" type="pres">
      <dgm:prSet presAssocID="{4FEC9194-A1B6-4AB8-9EEF-805B2016726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B032FC-B68A-48FC-99A4-47CF9E8BD115}" type="presOf" srcId="{A6EA257F-AEC2-43A6-A4E5-65B25D029F20}" destId="{707427D8-901E-43F7-B525-68F0EDBD6DC7}" srcOrd="0" destOrd="0" presId="urn:microsoft.com/office/officeart/2005/8/layout/radial2"/>
    <dgm:cxn modelId="{478DA67D-D93A-4B7C-8078-A98B8BD3A2E0}" type="presOf" srcId="{C702AAEF-1EBE-4331-9497-94031A36C8FB}" destId="{3BF43C94-2E55-4AB6-981B-02F3BC4FB406}" srcOrd="0" destOrd="0" presId="urn:microsoft.com/office/officeart/2005/8/layout/radial2"/>
    <dgm:cxn modelId="{546FC9A7-1029-445D-BCAC-5620161331E3}" type="presOf" srcId="{D6D4B26F-8093-407B-A44E-34A6498EB0B6}" destId="{9F96D2C0-00D9-43E6-9EFE-C4352BDFB3DA}" srcOrd="0" destOrd="0" presId="urn:microsoft.com/office/officeart/2005/8/layout/radial2"/>
    <dgm:cxn modelId="{506EFEF6-75C3-4A7E-A7E4-E40C905E57BA}" srcId="{6179FD67-6058-47DD-9A47-6B5CA50E596F}" destId="{4FEC9194-A1B6-4AB8-9EEF-805B20167267}" srcOrd="3" destOrd="0" parTransId="{355790AB-1FD1-4492-9B50-4F453BE8E098}" sibTransId="{86B19D3C-3AE8-46A5-9169-9FCCEFB1E9AD}"/>
    <dgm:cxn modelId="{34A42440-35B3-41DB-827E-F97F40AD8894}" type="presOf" srcId="{6179FD67-6058-47DD-9A47-6B5CA50E596F}" destId="{DE438C2F-916B-4D8C-8B48-AE49BE8CC23A}" srcOrd="0" destOrd="0" presId="urn:microsoft.com/office/officeart/2005/8/layout/radial2"/>
    <dgm:cxn modelId="{CDCA8176-14D0-477B-B927-3F0ABA7D00DD}" srcId="{6179FD67-6058-47DD-9A47-6B5CA50E596F}" destId="{A6EA257F-AEC2-43A6-A4E5-65B25D029F20}" srcOrd="2" destOrd="0" parTransId="{D6D4B26F-8093-407B-A44E-34A6498EB0B6}" sibTransId="{A8DD5448-F31C-4AB6-BA3A-AEDD5A7684EA}"/>
    <dgm:cxn modelId="{F71626B2-4A15-4246-822C-15183B9FA2BC}" srcId="{6179FD67-6058-47DD-9A47-6B5CA50E596F}" destId="{A6FBA573-42CA-4A56-9660-72DC90A01AD4}" srcOrd="0" destOrd="0" parTransId="{5D5349F5-0034-4C93-89BD-53D3CE75DA71}" sibTransId="{B6B5BB79-B9DF-4C0F-BB69-4EA7FDAAFCDA}"/>
    <dgm:cxn modelId="{40C70DC1-8D9B-4594-A851-04851CDA68F8}" type="presOf" srcId="{A6FBA573-42CA-4A56-9660-72DC90A01AD4}" destId="{2216E69B-B3B6-41CF-887F-5B356CF068EA}" srcOrd="0" destOrd="0" presId="urn:microsoft.com/office/officeart/2005/8/layout/radial2"/>
    <dgm:cxn modelId="{E7721425-7868-4731-A657-A902384573AF}" type="presOf" srcId="{4FEC9194-A1B6-4AB8-9EEF-805B20167267}" destId="{6AF1FD52-6A6A-4323-A105-6BD1E6D0BC1F}" srcOrd="0" destOrd="0" presId="urn:microsoft.com/office/officeart/2005/8/layout/radial2"/>
    <dgm:cxn modelId="{8858AA45-E381-4ABE-9286-A96C8A382760}" srcId="{6179FD67-6058-47DD-9A47-6B5CA50E596F}" destId="{2B71DE25-8EF4-4069-A11D-BF8C1619266A}" srcOrd="1" destOrd="0" parTransId="{C702AAEF-1EBE-4331-9497-94031A36C8FB}" sibTransId="{17BCD914-18FB-4D4F-8C83-6F2AAAABD581}"/>
    <dgm:cxn modelId="{B65DB2DB-8FD8-43FF-A2F8-7ACEA4F9363A}" type="presOf" srcId="{355790AB-1FD1-4492-9B50-4F453BE8E098}" destId="{36A03293-5ED7-4155-8A17-C82A3F394EB9}" srcOrd="0" destOrd="0" presId="urn:microsoft.com/office/officeart/2005/8/layout/radial2"/>
    <dgm:cxn modelId="{35730CED-F4F5-4C46-9898-81C47CE2E1C2}" type="presOf" srcId="{5D5349F5-0034-4C93-89BD-53D3CE75DA71}" destId="{E290266B-3A0E-4609-B943-BF345E6733D5}" srcOrd="0" destOrd="0" presId="urn:microsoft.com/office/officeart/2005/8/layout/radial2"/>
    <dgm:cxn modelId="{EB02EDC1-146B-4CE9-85D8-09484C41E7F2}" type="presOf" srcId="{2B71DE25-8EF4-4069-A11D-BF8C1619266A}" destId="{14B73BB6-C654-4D3B-92E9-71B792FA9D0B}" srcOrd="0" destOrd="0" presId="urn:microsoft.com/office/officeart/2005/8/layout/radial2"/>
    <dgm:cxn modelId="{16F62C35-4CE0-4AE1-B2FF-38BC83133338}" type="presParOf" srcId="{DE438C2F-916B-4D8C-8B48-AE49BE8CC23A}" destId="{20B63E20-4C04-4674-BB87-87F93C76469D}" srcOrd="0" destOrd="0" presId="urn:microsoft.com/office/officeart/2005/8/layout/radial2"/>
    <dgm:cxn modelId="{D04407E7-63D5-4542-86BA-A2891C4225C3}" type="presParOf" srcId="{20B63E20-4C04-4674-BB87-87F93C76469D}" destId="{89C74789-E03B-488C-814D-B3C8AAE1510F}" srcOrd="0" destOrd="0" presId="urn:microsoft.com/office/officeart/2005/8/layout/radial2"/>
    <dgm:cxn modelId="{B0B73868-31A8-40AD-85ED-1DB4BAC05BEB}" type="presParOf" srcId="{89C74789-E03B-488C-814D-B3C8AAE1510F}" destId="{B39AACE8-6C57-47A5-A863-7399BB6E179F}" srcOrd="0" destOrd="0" presId="urn:microsoft.com/office/officeart/2005/8/layout/radial2"/>
    <dgm:cxn modelId="{1AF05253-6EAE-4E1F-9606-59169361C0ED}" type="presParOf" srcId="{89C74789-E03B-488C-814D-B3C8AAE1510F}" destId="{C2DCD44A-D9EB-4D33-94E2-EF50E6CE3EAD}" srcOrd="1" destOrd="0" presId="urn:microsoft.com/office/officeart/2005/8/layout/radial2"/>
    <dgm:cxn modelId="{8460AA4A-CE55-4B3C-9B9E-08A11631DB71}" type="presParOf" srcId="{20B63E20-4C04-4674-BB87-87F93C76469D}" destId="{E290266B-3A0E-4609-B943-BF345E6733D5}" srcOrd="1" destOrd="0" presId="urn:microsoft.com/office/officeart/2005/8/layout/radial2"/>
    <dgm:cxn modelId="{AE55994C-7A65-489D-835C-FF396BD1714E}" type="presParOf" srcId="{20B63E20-4C04-4674-BB87-87F93C76469D}" destId="{D4A4E121-9D46-4AA0-A918-64675DC7C9EE}" srcOrd="2" destOrd="0" presId="urn:microsoft.com/office/officeart/2005/8/layout/radial2"/>
    <dgm:cxn modelId="{E34783FE-C40D-4967-934D-93C9AFE5839A}" type="presParOf" srcId="{D4A4E121-9D46-4AA0-A918-64675DC7C9EE}" destId="{2216E69B-B3B6-41CF-887F-5B356CF068EA}" srcOrd="0" destOrd="0" presId="urn:microsoft.com/office/officeart/2005/8/layout/radial2"/>
    <dgm:cxn modelId="{6CA39C36-A93A-47CD-955C-20887547781F}" type="presParOf" srcId="{D4A4E121-9D46-4AA0-A918-64675DC7C9EE}" destId="{7986C013-2FAC-4EDF-BB50-056E6536C125}" srcOrd="1" destOrd="0" presId="urn:microsoft.com/office/officeart/2005/8/layout/radial2"/>
    <dgm:cxn modelId="{1F279F6F-B0A3-4FF3-A9F2-1D7026CF83E4}" type="presParOf" srcId="{20B63E20-4C04-4674-BB87-87F93C76469D}" destId="{3BF43C94-2E55-4AB6-981B-02F3BC4FB406}" srcOrd="3" destOrd="0" presId="urn:microsoft.com/office/officeart/2005/8/layout/radial2"/>
    <dgm:cxn modelId="{C386A320-F4D9-470F-BEBF-1DC83072396E}" type="presParOf" srcId="{20B63E20-4C04-4674-BB87-87F93C76469D}" destId="{EEFE3276-AA93-41B3-9D5F-775B5CB75300}" srcOrd="4" destOrd="0" presId="urn:microsoft.com/office/officeart/2005/8/layout/radial2"/>
    <dgm:cxn modelId="{E7DEDC2C-7077-4B51-B005-EE37151EA3B3}" type="presParOf" srcId="{EEFE3276-AA93-41B3-9D5F-775B5CB75300}" destId="{14B73BB6-C654-4D3B-92E9-71B792FA9D0B}" srcOrd="0" destOrd="0" presId="urn:microsoft.com/office/officeart/2005/8/layout/radial2"/>
    <dgm:cxn modelId="{AF658B31-EE2C-4BA6-B56E-E6D711A6A5B9}" type="presParOf" srcId="{EEFE3276-AA93-41B3-9D5F-775B5CB75300}" destId="{1C9E5890-94BA-4DBB-851F-DD36AA811696}" srcOrd="1" destOrd="0" presId="urn:microsoft.com/office/officeart/2005/8/layout/radial2"/>
    <dgm:cxn modelId="{E3361E70-812F-4564-A3B1-F7125E6C72EE}" type="presParOf" srcId="{20B63E20-4C04-4674-BB87-87F93C76469D}" destId="{9F96D2C0-00D9-43E6-9EFE-C4352BDFB3DA}" srcOrd="5" destOrd="0" presId="urn:microsoft.com/office/officeart/2005/8/layout/radial2"/>
    <dgm:cxn modelId="{C347FF34-A789-47FB-9C72-D7B3F256E6F2}" type="presParOf" srcId="{20B63E20-4C04-4674-BB87-87F93C76469D}" destId="{8AD7A175-5ED3-48EA-97EC-3F46BBA6D55A}" srcOrd="6" destOrd="0" presId="urn:microsoft.com/office/officeart/2005/8/layout/radial2"/>
    <dgm:cxn modelId="{7F08E6EB-DEDA-4B6C-BD52-9E5E9C9D81F1}" type="presParOf" srcId="{8AD7A175-5ED3-48EA-97EC-3F46BBA6D55A}" destId="{707427D8-901E-43F7-B525-68F0EDBD6DC7}" srcOrd="0" destOrd="0" presId="urn:microsoft.com/office/officeart/2005/8/layout/radial2"/>
    <dgm:cxn modelId="{D88DE6AA-DDED-45ED-A4F6-E5A6A02CA908}" type="presParOf" srcId="{8AD7A175-5ED3-48EA-97EC-3F46BBA6D55A}" destId="{396833F0-88DD-422A-BB06-3B930470DF41}" srcOrd="1" destOrd="0" presId="urn:microsoft.com/office/officeart/2005/8/layout/radial2"/>
    <dgm:cxn modelId="{656AB64A-4DBE-4020-B122-6CF73747D9C7}" type="presParOf" srcId="{20B63E20-4C04-4674-BB87-87F93C76469D}" destId="{36A03293-5ED7-4155-8A17-C82A3F394EB9}" srcOrd="7" destOrd="0" presId="urn:microsoft.com/office/officeart/2005/8/layout/radial2"/>
    <dgm:cxn modelId="{CFAC65A5-35E5-4039-9280-3DAECA542B71}" type="presParOf" srcId="{20B63E20-4C04-4674-BB87-87F93C76469D}" destId="{4EDC3408-3176-41F8-8C35-4ECEAC34F181}" srcOrd="8" destOrd="0" presId="urn:microsoft.com/office/officeart/2005/8/layout/radial2"/>
    <dgm:cxn modelId="{7CBA89FA-7815-42C1-9471-B5FF4243D031}" type="presParOf" srcId="{4EDC3408-3176-41F8-8C35-4ECEAC34F181}" destId="{6AF1FD52-6A6A-4323-A105-6BD1E6D0BC1F}" srcOrd="0" destOrd="0" presId="urn:microsoft.com/office/officeart/2005/8/layout/radial2"/>
    <dgm:cxn modelId="{91816105-D3F7-4EAF-8212-10296C0E2C6A}" type="presParOf" srcId="{4EDC3408-3176-41F8-8C35-4ECEAC34F181}" destId="{839C8EEE-9815-4264-8072-8977B880DC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1F25D6-30B0-4E1B-AD35-0F7CEC05F813}" type="doc">
      <dgm:prSet loTypeId="urn:microsoft.com/office/officeart/2005/8/layout/radial2" loCatId="relationship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B41AE62-4CF0-4169-B8A7-FC76C8B9D87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tx1"/>
              </a:solidFill>
            </a:rPr>
            <a:t>Supply Sale</a:t>
          </a:r>
          <a:endParaRPr lang="en-US" sz="1600" b="1" dirty="0">
            <a:solidFill>
              <a:schemeClr val="tx1"/>
            </a:solidFill>
          </a:endParaRPr>
        </a:p>
      </dgm:t>
    </dgm:pt>
    <dgm:pt modelId="{71F60D05-8D99-4675-AE2F-4D1F4FCF6650}" type="parTrans" cxnId="{644ECB5C-992D-4968-9146-608835E4CA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916532-6E89-4F62-A18C-1536CE9EBA68}" type="sibTrans" cxnId="{644ECB5C-992D-4968-9146-608835E4CA8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AE49A85-542D-4AF2-B96B-F70BFC7167D4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Production of Tooling</a:t>
          </a:r>
          <a:endParaRPr lang="en-US" sz="1200" b="1" dirty="0">
            <a:solidFill>
              <a:schemeClr val="tx1"/>
            </a:solidFill>
          </a:endParaRPr>
        </a:p>
      </dgm:t>
    </dgm:pt>
    <dgm:pt modelId="{964A2011-AC08-44EC-879B-35C22C885221}" type="parTrans" cxnId="{E63B727B-5BAE-41EB-B91F-0348C08C51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7A497A-744F-4B53-8091-3777CAB5DC2E}" type="sibTrans" cxnId="{E63B727B-5BAE-41EB-B91F-0348C08C514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45E124-437D-4650-BB06-2A338C2BEB2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tx1"/>
              </a:solidFill>
            </a:rPr>
            <a:t>Licensing &amp; Franchise B2B</a:t>
          </a:r>
          <a:endParaRPr lang="en-US" sz="1600" b="1" dirty="0">
            <a:solidFill>
              <a:schemeClr val="tx1"/>
            </a:solidFill>
          </a:endParaRPr>
        </a:p>
      </dgm:t>
    </dgm:pt>
    <dgm:pt modelId="{59E2FA1D-CD2A-4D60-B2FE-A9CF51E406EE}" type="parTrans" cxnId="{46901319-C61A-4C23-A795-434B15BD03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DBA6D1-5063-480A-817A-6DAEAB68AE30}" type="sibTrans" cxnId="{46901319-C61A-4C23-A795-434B15BD03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06CA917-5676-43FB-9879-A35B9AC80E9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Service Industries (Ex SCI)</a:t>
          </a:r>
          <a:endParaRPr lang="en-US" sz="1200" b="1" dirty="0">
            <a:solidFill>
              <a:schemeClr val="tx1"/>
            </a:solidFill>
          </a:endParaRPr>
        </a:p>
      </dgm:t>
    </dgm:pt>
    <dgm:pt modelId="{5ABF2904-B8EF-459F-8B5F-5828D9E9D941}" type="parTrans" cxnId="{943DFB5D-C673-4F9C-B345-CA53C56A2E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CD8C46B-CE3B-4D59-9D66-C0ECC88EB0CD}" type="sibTrans" cxnId="{943DFB5D-C673-4F9C-B345-CA53C56A2E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3F6D77B-11D3-4F57-964B-2BE70945E6D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Franchise Clients</a:t>
          </a:r>
          <a:endParaRPr lang="en-US" sz="1200" b="1" dirty="0">
            <a:solidFill>
              <a:schemeClr val="tx1"/>
            </a:solidFill>
          </a:endParaRPr>
        </a:p>
      </dgm:t>
    </dgm:pt>
    <dgm:pt modelId="{F75E8E4B-A902-4986-B718-94C04C8CE8D6}" type="parTrans" cxnId="{7C2506A0-5248-4F30-8DFB-9D13C26539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5C643D-58FA-45DD-890A-CD5A5527296D}" type="sibTrans" cxnId="{7C2506A0-5248-4F30-8DFB-9D13C265394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4394AE2-CCBB-4E71-B408-63BCDDBA22A2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Funeral Directors</a:t>
          </a:r>
          <a:endParaRPr lang="en-US" sz="1200" b="1" dirty="0">
            <a:solidFill>
              <a:schemeClr val="tx1"/>
            </a:solidFill>
          </a:endParaRPr>
        </a:p>
      </dgm:t>
    </dgm:pt>
    <dgm:pt modelId="{39EECF34-F3C9-4365-A054-2F387AC9C326}" type="parTrans" cxnId="{E22E10F6-1781-49E6-A4F2-68D570C8D3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691372-8F90-42EA-9A6F-CC850D06F305}" type="sibTrans" cxnId="{E22E10F6-1781-49E6-A4F2-68D570C8D34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E8F34DD-47BC-4769-9067-67FDB737E4E1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Fiberglass Shops</a:t>
          </a:r>
          <a:endParaRPr lang="en-US" sz="1200" b="1" dirty="0">
            <a:solidFill>
              <a:schemeClr val="tx1"/>
            </a:solidFill>
          </a:endParaRPr>
        </a:p>
      </dgm:t>
    </dgm:pt>
    <dgm:pt modelId="{FE56ED3D-7E44-42A8-A514-AE3DCDA8CB45}" type="parTrans" cxnId="{2814B54E-B4CE-4C5C-95A0-758737848A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D8F49C-A9F0-45DE-A6C2-D1D66D55B16D}" type="sibTrans" cxnId="{2814B54E-B4CE-4C5C-95A0-758737848AA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12E97C-A4C9-4617-A5B5-CF748CD869AE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Headstone Suppliers</a:t>
          </a:r>
          <a:endParaRPr lang="en-US" sz="1200" b="1" dirty="0">
            <a:solidFill>
              <a:schemeClr val="tx1"/>
            </a:solidFill>
          </a:endParaRPr>
        </a:p>
      </dgm:t>
    </dgm:pt>
    <dgm:pt modelId="{251B0E49-5C0A-43CC-8715-6D91D85A8C62}" type="parTrans" cxnId="{CBEC5776-9FC7-48AC-8A8F-667E365A45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F9252F8-F539-441A-8EEB-5205B33EFEF6}" type="sibTrans" cxnId="{CBEC5776-9FC7-48AC-8A8F-667E365A452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4C0670-424A-41CB-945B-11B7AA70C4AC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Funeral Homes</a:t>
          </a:r>
          <a:endParaRPr lang="en-US" sz="1200" b="1" dirty="0">
            <a:solidFill>
              <a:schemeClr val="tx1"/>
            </a:solidFill>
          </a:endParaRPr>
        </a:p>
      </dgm:t>
    </dgm:pt>
    <dgm:pt modelId="{7DBC15FC-B516-43D1-A5E0-2BCA731D95E7}" type="parTrans" cxnId="{3B967C68-8B0E-425E-ADFD-DC3DB96F1E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EC1961E-EB38-4CBE-860C-683F26168300}" type="sibTrans" cxnId="{3B967C68-8B0E-425E-ADFD-DC3DB96F1E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0F10EE0-F208-46F0-B007-9596C752452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tx1"/>
              </a:solidFill>
            </a:rPr>
            <a:t>Asset Sale</a:t>
          </a:r>
          <a:endParaRPr lang="en-US" sz="1600" b="1" dirty="0">
            <a:solidFill>
              <a:schemeClr val="tx1"/>
            </a:solidFill>
          </a:endParaRPr>
        </a:p>
      </dgm:t>
    </dgm:pt>
    <dgm:pt modelId="{6D32B314-7B1F-4BEB-8EB0-B63F24BD6D39}" type="parTrans" cxnId="{C0DF549A-4AEE-4ABA-BA53-EA81C89E37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ADF973-170A-4F16-8C36-D38F688185C5}" type="sibTrans" cxnId="{C0DF549A-4AEE-4ABA-BA53-EA81C89E378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6B1F23-82EE-4790-8766-77437CA4D73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B2B Sales</a:t>
          </a:r>
          <a:endParaRPr lang="en-US" sz="1200" b="1" dirty="0">
            <a:solidFill>
              <a:schemeClr val="tx1"/>
            </a:solidFill>
          </a:endParaRPr>
        </a:p>
      </dgm:t>
    </dgm:pt>
    <dgm:pt modelId="{2705B1F4-913B-4B45-9893-DAE740EBA159}" type="parTrans" cxnId="{91D42F0A-A7F6-409F-AB3B-E5D122756A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77FE04-5F8A-4045-9A3F-6BAADA3B68E6}" type="sibTrans" cxnId="{91D42F0A-A7F6-409F-AB3B-E5D122756A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EC0564D-5C9F-45D0-B570-8DA68740B99E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B2C Sales</a:t>
          </a:r>
          <a:endParaRPr lang="en-US" sz="1200" b="1" dirty="0">
            <a:solidFill>
              <a:schemeClr val="tx1"/>
            </a:solidFill>
          </a:endParaRPr>
        </a:p>
      </dgm:t>
    </dgm:pt>
    <dgm:pt modelId="{9AE2955B-1A2E-4A3B-B56A-5F5CB641E948}" type="parTrans" cxnId="{CC5266E9-67A8-44DE-BEC3-4F1E910FD1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9293CD-0488-42B9-9631-72431147A6D4}" type="sibTrans" cxnId="{CC5266E9-67A8-44DE-BEC3-4F1E910FD14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86C8B2E-8136-454B-AC6C-F25C2C31A85A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B2C Financing</a:t>
          </a:r>
          <a:endParaRPr lang="en-US" sz="1200" b="1" dirty="0">
            <a:solidFill>
              <a:schemeClr val="tx1"/>
            </a:solidFill>
          </a:endParaRPr>
        </a:p>
      </dgm:t>
    </dgm:pt>
    <dgm:pt modelId="{A6E753AF-D05F-4C1D-93D7-3668C7031EA3}" type="parTrans" cxnId="{2FAE390B-4A94-43D8-9492-542555C342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7EA765-05E6-43FB-9A03-C04A248138AD}" type="sibTrans" cxnId="{2FAE390B-4A94-43D8-9492-542555C342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3B3CCB-E632-4980-B0D9-336BE3E3D87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B2B Commission Sales</a:t>
          </a:r>
          <a:endParaRPr lang="en-US" sz="1200" b="1" dirty="0">
            <a:solidFill>
              <a:schemeClr val="tx1"/>
            </a:solidFill>
          </a:endParaRPr>
        </a:p>
      </dgm:t>
    </dgm:pt>
    <dgm:pt modelId="{F7801AA8-9DAA-406C-BA48-C0A1DEB35818}" type="parTrans" cxnId="{5F427DAC-8A3B-42CE-810D-C300AC81CB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4A720C8-F0AD-4035-805C-50E55317E0E2}" type="sibTrans" cxnId="{5F427DAC-8A3B-42CE-810D-C300AC81CB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15E0FD-A61C-4118-B593-B91C94F971C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solidFill>
                <a:schemeClr val="tx1"/>
              </a:solidFill>
            </a:rPr>
            <a:t>Partial &amp; Full Payments</a:t>
          </a:r>
          <a:endParaRPr lang="en-US" sz="1600" b="1" dirty="0">
            <a:solidFill>
              <a:schemeClr val="tx1"/>
            </a:solidFill>
          </a:endParaRPr>
        </a:p>
      </dgm:t>
    </dgm:pt>
    <dgm:pt modelId="{8D6AD0CE-2FF7-4806-BD0C-F1F31A5C0EE3}" type="parTrans" cxnId="{C8B2DBB4-1C10-41FA-B353-E19CDC1C37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D084768-34DC-402A-A04C-6FD376C81A0B}" type="sibTrans" cxnId="{C8B2DBB4-1C10-41FA-B353-E19CDC1C37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04257D-6703-4E04-A04D-50D17F1108E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50% Down payment on Initial Order</a:t>
          </a:r>
          <a:endParaRPr lang="en-US" sz="1200" b="1" dirty="0">
            <a:solidFill>
              <a:schemeClr val="tx1"/>
            </a:solidFill>
          </a:endParaRPr>
        </a:p>
      </dgm:t>
    </dgm:pt>
    <dgm:pt modelId="{70016604-555B-4865-ADA1-ADA6C16F171E}" type="parTrans" cxnId="{E0E10EF7-4B9F-4A5F-9D81-6FCAA9A3CB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0020ED-1C0E-4DA4-A35F-046936B7465B}" type="sibTrans" cxnId="{E0E10EF7-4B9F-4A5F-9D81-6FCAA9A3CB7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027E0EA-CB47-483C-9755-72477961B43F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50% Balance When Completed</a:t>
          </a:r>
          <a:endParaRPr lang="en-US" sz="1200" b="1" dirty="0">
            <a:solidFill>
              <a:schemeClr val="tx1"/>
            </a:solidFill>
          </a:endParaRPr>
        </a:p>
      </dgm:t>
    </dgm:pt>
    <dgm:pt modelId="{436CC4DD-96A3-46CB-A3EA-2C5C9FA70F50}" type="parTrans" cxnId="{23BD223F-F553-4AFB-9B74-7957C1E40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457F302-EE67-42B2-ACD8-A1FCCCC4E763}" type="sibTrans" cxnId="{23BD223F-F553-4AFB-9B74-7957C1E40C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9AB9D8F-3FEF-47A4-8DF5-B5C310193DDB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tx1"/>
              </a:solidFill>
            </a:rPr>
            <a:t>Sale of Materials, Supplies.</a:t>
          </a:r>
          <a:endParaRPr lang="en-US" sz="1200" b="1" dirty="0">
            <a:solidFill>
              <a:schemeClr val="tx1"/>
            </a:solidFill>
          </a:endParaRPr>
        </a:p>
      </dgm:t>
    </dgm:pt>
    <dgm:pt modelId="{F49DF2C3-C13A-4124-B4C1-70212123C4D5}" type="sibTrans" cxnId="{7DD4FECA-589F-4BF5-AE9A-B50B1F2156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4D78E27-9AE9-46CF-9090-9C6946099D7D}" type="parTrans" cxnId="{7DD4FECA-589F-4BF5-AE9A-B50B1F21562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466D9A-17F9-4633-93FA-AC3C28CC37D2}" type="pres">
      <dgm:prSet presAssocID="{201F25D6-30B0-4E1B-AD35-0F7CEC05F813}" presName="composite" presStyleCnt="0">
        <dgm:presLayoutVars>
          <dgm:chMax val="5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AFD035-30F0-4625-B84C-4AA31CA3016B}" type="pres">
      <dgm:prSet presAssocID="{201F25D6-30B0-4E1B-AD35-0F7CEC05F813}" presName="cycle" presStyleCnt="0"/>
      <dgm:spPr/>
    </dgm:pt>
    <dgm:pt modelId="{5C36FC47-1008-4E8F-93A8-21AD339DE89D}" type="pres">
      <dgm:prSet presAssocID="{201F25D6-30B0-4E1B-AD35-0F7CEC05F813}" presName="centerShape" presStyleCnt="0"/>
      <dgm:spPr/>
    </dgm:pt>
    <dgm:pt modelId="{ACD72B58-853A-457F-9479-7F606A3EE8B6}" type="pres">
      <dgm:prSet presAssocID="{201F25D6-30B0-4E1B-AD35-0F7CEC05F813}" presName="connSite" presStyleLbl="node1" presStyleIdx="0" presStyleCnt="5"/>
      <dgm:spPr/>
    </dgm:pt>
    <dgm:pt modelId="{E2ED6865-AAAE-4969-BD33-A9FA6AA9DB60}" type="pres">
      <dgm:prSet presAssocID="{201F25D6-30B0-4E1B-AD35-0F7CEC05F813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65013DC-EB7F-4C7A-A52B-5FE6B6CA9FEC}" type="pres">
      <dgm:prSet presAssocID="{71F60D05-8D99-4675-AE2F-4D1F4FCF6650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AE66962-87DB-408A-9A9E-6FCF46BD0935}" type="pres">
      <dgm:prSet presAssocID="{3B41AE62-4CF0-4169-B8A7-FC76C8B9D879}" presName="node" presStyleCnt="0"/>
      <dgm:spPr/>
    </dgm:pt>
    <dgm:pt modelId="{EDA5D067-88B5-4A0C-A762-346E05CB37B5}" type="pres">
      <dgm:prSet presAssocID="{3B41AE62-4CF0-4169-B8A7-FC76C8B9D879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E9FBB-9FA3-43AC-ABAF-2AF1CF8CF1CE}" type="pres">
      <dgm:prSet presAssocID="{3B41AE62-4CF0-4169-B8A7-FC76C8B9D879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40B7D-3D77-4699-A909-6E19EE79FD67}" type="pres">
      <dgm:prSet presAssocID="{59E2FA1D-CD2A-4D60-B2FE-A9CF51E406EE}" presName="Name25" presStyleLbl="parChTrans1D1" presStyleIdx="1" presStyleCnt="4"/>
      <dgm:spPr/>
      <dgm:t>
        <a:bodyPr/>
        <a:lstStyle/>
        <a:p>
          <a:endParaRPr lang="en-US"/>
        </a:p>
      </dgm:t>
    </dgm:pt>
    <dgm:pt modelId="{527DF32F-98BE-42B7-9A22-E4C3046B065A}" type="pres">
      <dgm:prSet presAssocID="{7745E124-437D-4650-BB06-2A338C2BEB26}" presName="node" presStyleCnt="0"/>
      <dgm:spPr/>
    </dgm:pt>
    <dgm:pt modelId="{A70E69A5-E6B3-44CC-9E65-0981900E1A07}" type="pres">
      <dgm:prSet presAssocID="{7745E124-437D-4650-BB06-2A338C2BEB26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3704D-74FC-4EE5-BD6F-0559A32E27E3}" type="pres">
      <dgm:prSet presAssocID="{7745E124-437D-4650-BB06-2A338C2BEB26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31180-8705-41D7-A75F-76F1A86B91F0}" type="pres">
      <dgm:prSet presAssocID="{6D32B314-7B1F-4BEB-8EB0-B63F24BD6D39}" presName="Name25" presStyleLbl="parChTrans1D1" presStyleIdx="2" presStyleCnt="4"/>
      <dgm:spPr/>
      <dgm:t>
        <a:bodyPr/>
        <a:lstStyle/>
        <a:p>
          <a:endParaRPr lang="en-US"/>
        </a:p>
      </dgm:t>
    </dgm:pt>
    <dgm:pt modelId="{196B8845-98DB-440F-8327-91C4847B37D2}" type="pres">
      <dgm:prSet presAssocID="{D0F10EE0-F208-46F0-B007-9596C7524529}" presName="node" presStyleCnt="0"/>
      <dgm:spPr/>
    </dgm:pt>
    <dgm:pt modelId="{3B0BBDFF-2E51-461B-9B69-8C08DEE98B75}" type="pres">
      <dgm:prSet presAssocID="{D0F10EE0-F208-46F0-B007-9596C7524529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4FB82-2C12-4FED-86F6-6B08E9102318}" type="pres">
      <dgm:prSet presAssocID="{D0F10EE0-F208-46F0-B007-9596C7524529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F95FC-2719-423D-84DF-685FABCC5C41}" type="pres">
      <dgm:prSet presAssocID="{8D6AD0CE-2FF7-4806-BD0C-F1F31A5C0EE3}" presName="Name25" presStyleLbl="parChTrans1D1" presStyleIdx="3" presStyleCnt="4"/>
      <dgm:spPr/>
      <dgm:t>
        <a:bodyPr/>
        <a:lstStyle/>
        <a:p>
          <a:endParaRPr lang="en-US"/>
        </a:p>
      </dgm:t>
    </dgm:pt>
    <dgm:pt modelId="{52BC1B00-EDBB-415D-955B-75FAE18BEC12}" type="pres">
      <dgm:prSet presAssocID="{3E15E0FD-A61C-4118-B593-B91C94F971CF}" presName="node" presStyleCnt="0"/>
      <dgm:spPr/>
    </dgm:pt>
    <dgm:pt modelId="{28ADD30C-1CDC-4E85-A023-45C499B96648}" type="pres">
      <dgm:prSet presAssocID="{3E15E0FD-A61C-4118-B593-B91C94F971CF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705B6-9BBE-4E04-930A-44562D58B30D}" type="pres">
      <dgm:prSet presAssocID="{3E15E0FD-A61C-4118-B593-B91C94F971CF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D42F0A-A7F6-409F-AB3B-E5D122756A3A}" srcId="{D0F10EE0-F208-46F0-B007-9596C7524529}" destId="{DC6B1F23-82EE-4790-8766-77437CA4D733}" srcOrd="0" destOrd="0" parTransId="{2705B1F4-913B-4B45-9893-DAE740EBA159}" sibTransId="{8D77FE04-5F8A-4045-9A3F-6BAADA3B68E6}"/>
    <dgm:cxn modelId="{23BD223F-F553-4AFB-9B74-7957C1E40C0D}" srcId="{3E15E0FD-A61C-4118-B593-B91C94F971CF}" destId="{4027E0EA-CB47-483C-9755-72477961B43F}" srcOrd="1" destOrd="0" parTransId="{436CC4DD-96A3-46CB-A3EA-2C5C9FA70F50}" sibTransId="{9457F302-EE67-42B2-ACD8-A1FCCCC4E763}"/>
    <dgm:cxn modelId="{C8B2DBB4-1C10-41FA-B353-E19CDC1C37F4}" srcId="{201F25D6-30B0-4E1B-AD35-0F7CEC05F813}" destId="{3E15E0FD-A61C-4118-B593-B91C94F971CF}" srcOrd="3" destOrd="0" parTransId="{8D6AD0CE-2FF7-4806-BD0C-F1F31A5C0EE3}" sibTransId="{7D084768-34DC-402A-A04C-6FD376C81A0B}"/>
    <dgm:cxn modelId="{3B967C68-8B0E-425E-ADFD-DC3DB96F1E96}" srcId="{7745E124-437D-4650-BB06-2A338C2BEB26}" destId="{174C0670-424A-41CB-945B-11B7AA70C4AC}" srcOrd="5" destOrd="0" parTransId="{7DBC15FC-B516-43D1-A5E0-2BCA731D95E7}" sibTransId="{7EC1961E-EB38-4CBE-860C-683F26168300}"/>
    <dgm:cxn modelId="{24E427AE-89F6-4FF3-8667-3DDEE2417EE0}" type="presOf" srcId="{174C0670-424A-41CB-945B-11B7AA70C4AC}" destId="{BF73704D-74FC-4EE5-BD6F-0559A32E27E3}" srcOrd="0" destOrd="5" presId="urn:microsoft.com/office/officeart/2005/8/layout/radial2"/>
    <dgm:cxn modelId="{46901319-C61A-4C23-A795-434B15BD030D}" srcId="{201F25D6-30B0-4E1B-AD35-0F7CEC05F813}" destId="{7745E124-437D-4650-BB06-2A338C2BEB26}" srcOrd="1" destOrd="0" parTransId="{59E2FA1D-CD2A-4D60-B2FE-A9CF51E406EE}" sibTransId="{20DBA6D1-5063-480A-817A-6DAEAB68AE30}"/>
    <dgm:cxn modelId="{20AB8290-A441-4CA2-88BD-CF5945F9D05E}" type="presOf" srcId="{C86C8B2E-8136-454B-AC6C-F25C2C31A85A}" destId="{98F4FB82-2C12-4FED-86F6-6B08E9102318}" srcOrd="0" destOrd="3" presId="urn:microsoft.com/office/officeart/2005/8/layout/radial2"/>
    <dgm:cxn modelId="{8175A5CD-B940-44BF-8DBE-25339CA5A91A}" type="presOf" srcId="{39AB9D8F-3FEF-47A4-8DF5-B5C310193DDB}" destId="{4D0E9FBB-9FA3-43AC-ABAF-2AF1CF8CF1CE}" srcOrd="0" destOrd="1" presId="urn:microsoft.com/office/officeart/2005/8/layout/radial2"/>
    <dgm:cxn modelId="{E63B727B-5BAE-41EB-B91F-0348C08C5143}" srcId="{3B41AE62-4CF0-4169-B8A7-FC76C8B9D879}" destId="{9AE49A85-542D-4AF2-B96B-F70BFC7167D4}" srcOrd="0" destOrd="0" parTransId="{964A2011-AC08-44EC-879B-35C22C885221}" sibTransId="{3C7A497A-744F-4B53-8091-3777CAB5DC2E}"/>
    <dgm:cxn modelId="{FF9A0FA0-09AC-48AE-ADE9-979673CA267B}" type="presOf" srcId="{8D6AD0CE-2FF7-4806-BD0C-F1F31A5C0EE3}" destId="{403F95FC-2719-423D-84DF-685FABCC5C41}" srcOrd="0" destOrd="0" presId="urn:microsoft.com/office/officeart/2005/8/layout/radial2"/>
    <dgm:cxn modelId="{CBEC5776-9FC7-48AC-8A8F-667E365A4527}" srcId="{7745E124-437D-4650-BB06-2A338C2BEB26}" destId="{1612E97C-A4C9-4617-A5B5-CF748CD869AE}" srcOrd="4" destOrd="0" parTransId="{251B0E49-5C0A-43CC-8715-6D91D85A8C62}" sibTransId="{AF9252F8-F539-441A-8EEB-5205B33EFEF6}"/>
    <dgm:cxn modelId="{BF34372C-41E1-4C9A-A8C0-3D1344D5830C}" type="presOf" srcId="{DC6B1F23-82EE-4790-8766-77437CA4D733}" destId="{98F4FB82-2C12-4FED-86F6-6B08E9102318}" srcOrd="0" destOrd="0" presId="urn:microsoft.com/office/officeart/2005/8/layout/radial2"/>
    <dgm:cxn modelId="{AB42AB08-FFF3-4070-B48B-013017473D7A}" type="presOf" srcId="{6D32B314-7B1F-4BEB-8EB0-B63F24BD6D39}" destId="{63931180-8705-41D7-A75F-76F1A86B91F0}" srcOrd="0" destOrd="0" presId="urn:microsoft.com/office/officeart/2005/8/layout/radial2"/>
    <dgm:cxn modelId="{CC5266E9-67A8-44DE-BEC3-4F1E910FD14B}" srcId="{D0F10EE0-F208-46F0-B007-9596C7524529}" destId="{8EC0564D-5C9F-45D0-B570-8DA68740B99E}" srcOrd="2" destOrd="0" parTransId="{9AE2955B-1A2E-4A3B-B56A-5F5CB641E948}" sibTransId="{469293CD-0488-42B9-9631-72431147A6D4}"/>
    <dgm:cxn modelId="{618B66E9-135C-4C3E-9253-8DA5D68ED517}" type="presOf" srcId="{4027E0EA-CB47-483C-9755-72477961B43F}" destId="{312705B6-9BBE-4E04-930A-44562D58B30D}" srcOrd="0" destOrd="1" presId="urn:microsoft.com/office/officeart/2005/8/layout/radial2"/>
    <dgm:cxn modelId="{89F69B90-A0D2-4C91-A216-7678C2B2F7BF}" type="presOf" srcId="{206CA917-5676-43FB-9879-A35B9AC80E95}" destId="{BF73704D-74FC-4EE5-BD6F-0559A32E27E3}" srcOrd="0" destOrd="0" presId="urn:microsoft.com/office/officeart/2005/8/layout/radial2"/>
    <dgm:cxn modelId="{644ECB5C-992D-4968-9146-608835E4CA83}" srcId="{201F25D6-30B0-4E1B-AD35-0F7CEC05F813}" destId="{3B41AE62-4CF0-4169-B8A7-FC76C8B9D879}" srcOrd="0" destOrd="0" parTransId="{71F60D05-8D99-4675-AE2F-4D1F4FCF6650}" sibTransId="{5B916532-6E89-4F62-A18C-1536CE9EBA68}"/>
    <dgm:cxn modelId="{89693B52-FE86-4F15-A42E-A020E0C6F312}" type="presOf" srcId="{FD3B3CCB-E632-4980-B0D9-336BE3E3D877}" destId="{98F4FB82-2C12-4FED-86F6-6B08E9102318}" srcOrd="0" destOrd="1" presId="urn:microsoft.com/office/officeart/2005/8/layout/radial2"/>
    <dgm:cxn modelId="{2814B54E-B4CE-4C5C-95A0-758737848AAB}" srcId="{7745E124-437D-4650-BB06-2A338C2BEB26}" destId="{EE8F34DD-47BC-4769-9067-67FDB737E4E1}" srcOrd="3" destOrd="0" parTransId="{FE56ED3D-7E44-42A8-A514-AE3DCDA8CB45}" sibTransId="{35D8F49C-A9F0-45DE-A6C2-D1D66D55B16D}"/>
    <dgm:cxn modelId="{53E88BB1-739A-4D6C-97EE-F1EEF3FD5766}" type="presOf" srcId="{201F25D6-30B0-4E1B-AD35-0F7CEC05F813}" destId="{60466D9A-17F9-4633-93FA-AC3C28CC37D2}" srcOrd="0" destOrd="0" presId="urn:microsoft.com/office/officeart/2005/8/layout/radial2"/>
    <dgm:cxn modelId="{C0DF549A-4AEE-4ABA-BA53-EA81C89E3780}" srcId="{201F25D6-30B0-4E1B-AD35-0F7CEC05F813}" destId="{D0F10EE0-F208-46F0-B007-9596C7524529}" srcOrd="2" destOrd="0" parTransId="{6D32B314-7B1F-4BEB-8EB0-B63F24BD6D39}" sibTransId="{0CADF973-170A-4F16-8C36-D38F688185C5}"/>
    <dgm:cxn modelId="{C8B0ACA6-F985-4EED-B205-C8236BC0F018}" type="presOf" srcId="{5204257D-6703-4E04-A04D-50D17F1108E0}" destId="{312705B6-9BBE-4E04-930A-44562D58B30D}" srcOrd="0" destOrd="0" presId="urn:microsoft.com/office/officeart/2005/8/layout/radial2"/>
    <dgm:cxn modelId="{6C7680B8-A5A0-4FE1-B387-C0D178B4EC4F}" type="presOf" srcId="{7745E124-437D-4650-BB06-2A338C2BEB26}" destId="{A70E69A5-E6B3-44CC-9E65-0981900E1A07}" srcOrd="0" destOrd="0" presId="urn:microsoft.com/office/officeart/2005/8/layout/radial2"/>
    <dgm:cxn modelId="{72F178F1-AAE2-432F-BFCA-F894FD978BF0}" type="presOf" srcId="{9AE49A85-542D-4AF2-B96B-F70BFC7167D4}" destId="{4D0E9FBB-9FA3-43AC-ABAF-2AF1CF8CF1CE}" srcOrd="0" destOrd="0" presId="urn:microsoft.com/office/officeart/2005/8/layout/radial2"/>
    <dgm:cxn modelId="{225EB548-A921-4D2A-95F1-63158EA7D78A}" type="presOf" srcId="{59E2FA1D-CD2A-4D60-B2FE-A9CF51E406EE}" destId="{59140B7D-3D77-4699-A909-6E19EE79FD67}" srcOrd="0" destOrd="0" presId="urn:microsoft.com/office/officeart/2005/8/layout/radial2"/>
    <dgm:cxn modelId="{2FAE390B-4A94-43D8-9492-542555C342FD}" srcId="{D0F10EE0-F208-46F0-B007-9596C7524529}" destId="{C86C8B2E-8136-454B-AC6C-F25C2C31A85A}" srcOrd="3" destOrd="0" parTransId="{A6E753AF-D05F-4C1D-93D7-3668C7031EA3}" sibTransId="{FA7EA765-05E6-43FB-9A03-C04A248138AD}"/>
    <dgm:cxn modelId="{E0E10EF7-4B9F-4A5F-9D81-6FCAA9A3CB78}" srcId="{3E15E0FD-A61C-4118-B593-B91C94F971CF}" destId="{5204257D-6703-4E04-A04D-50D17F1108E0}" srcOrd="0" destOrd="0" parTransId="{70016604-555B-4865-ADA1-ADA6C16F171E}" sibTransId="{FF0020ED-1C0E-4DA4-A35F-046936B7465B}"/>
    <dgm:cxn modelId="{1533CB9F-80A8-473F-A6EC-11F480F7C143}" type="presOf" srcId="{1612E97C-A4C9-4617-A5B5-CF748CD869AE}" destId="{BF73704D-74FC-4EE5-BD6F-0559A32E27E3}" srcOrd="0" destOrd="4" presId="urn:microsoft.com/office/officeart/2005/8/layout/radial2"/>
    <dgm:cxn modelId="{5F427DAC-8A3B-42CE-810D-C300AC81CBF9}" srcId="{D0F10EE0-F208-46F0-B007-9596C7524529}" destId="{FD3B3CCB-E632-4980-B0D9-336BE3E3D877}" srcOrd="1" destOrd="0" parTransId="{F7801AA8-9DAA-406C-BA48-C0A1DEB35818}" sibTransId="{54A720C8-F0AD-4035-805C-50E55317E0E2}"/>
    <dgm:cxn modelId="{BC8535A4-8583-41EE-8381-406FD18F825D}" type="presOf" srcId="{44394AE2-CCBB-4E71-B408-63BCDDBA22A2}" destId="{BF73704D-74FC-4EE5-BD6F-0559A32E27E3}" srcOrd="0" destOrd="2" presId="urn:microsoft.com/office/officeart/2005/8/layout/radial2"/>
    <dgm:cxn modelId="{E72467D6-17F6-4F7D-817D-9DC16B0C48F1}" type="presOf" srcId="{3E15E0FD-A61C-4118-B593-B91C94F971CF}" destId="{28ADD30C-1CDC-4E85-A023-45C499B96648}" srcOrd="0" destOrd="0" presId="urn:microsoft.com/office/officeart/2005/8/layout/radial2"/>
    <dgm:cxn modelId="{E22E10F6-1781-49E6-A4F2-68D570C8D34D}" srcId="{7745E124-437D-4650-BB06-2A338C2BEB26}" destId="{44394AE2-CCBB-4E71-B408-63BCDDBA22A2}" srcOrd="2" destOrd="0" parTransId="{39EECF34-F3C9-4365-A054-2F387AC9C326}" sibTransId="{04691372-8F90-42EA-9A6F-CC850D06F305}"/>
    <dgm:cxn modelId="{7DD4FECA-589F-4BF5-AE9A-B50B1F215621}" srcId="{3B41AE62-4CF0-4169-B8A7-FC76C8B9D879}" destId="{39AB9D8F-3FEF-47A4-8DF5-B5C310193DDB}" srcOrd="1" destOrd="0" parTransId="{F4D78E27-9AE9-46CF-9090-9C6946099D7D}" sibTransId="{F49DF2C3-C13A-4124-B4C1-70212123C4D5}"/>
    <dgm:cxn modelId="{7C2506A0-5248-4F30-8DFB-9D13C2653940}" srcId="{7745E124-437D-4650-BB06-2A338C2BEB26}" destId="{43F6D77B-11D3-4F57-964B-2BE70945E6DC}" srcOrd="1" destOrd="0" parTransId="{F75E8E4B-A902-4986-B718-94C04C8CE8D6}" sibTransId="{9C5C643D-58FA-45DD-890A-CD5A5527296D}"/>
    <dgm:cxn modelId="{B3367AA8-54D7-421D-B2CF-542B4EE55A9B}" type="presOf" srcId="{8EC0564D-5C9F-45D0-B570-8DA68740B99E}" destId="{98F4FB82-2C12-4FED-86F6-6B08E9102318}" srcOrd="0" destOrd="2" presId="urn:microsoft.com/office/officeart/2005/8/layout/radial2"/>
    <dgm:cxn modelId="{D154D687-9BA0-4DD1-B07B-B22A500A44EA}" type="presOf" srcId="{43F6D77B-11D3-4F57-964B-2BE70945E6DC}" destId="{BF73704D-74FC-4EE5-BD6F-0559A32E27E3}" srcOrd="0" destOrd="1" presId="urn:microsoft.com/office/officeart/2005/8/layout/radial2"/>
    <dgm:cxn modelId="{943DFB5D-C673-4F9C-B345-CA53C56A2E9E}" srcId="{7745E124-437D-4650-BB06-2A338C2BEB26}" destId="{206CA917-5676-43FB-9879-A35B9AC80E95}" srcOrd="0" destOrd="0" parTransId="{5ABF2904-B8EF-459F-8B5F-5828D9E9D941}" sibTransId="{1CD8C46B-CE3B-4D59-9D66-C0ECC88EB0CD}"/>
    <dgm:cxn modelId="{3CDE3D26-B019-484C-975A-263772491F8C}" type="presOf" srcId="{EE8F34DD-47BC-4769-9067-67FDB737E4E1}" destId="{BF73704D-74FC-4EE5-BD6F-0559A32E27E3}" srcOrd="0" destOrd="3" presId="urn:microsoft.com/office/officeart/2005/8/layout/radial2"/>
    <dgm:cxn modelId="{C368F112-161A-4793-9ED3-2A4F472BAAD6}" type="presOf" srcId="{71F60D05-8D99-4675-AE2F-4D1F4FCF6650}" destId="{F65013DC-EB7F-4C7A-A52B-5FE6B6CA9FEC}" srcOrd="0" destOrd="0" presId="urn:microsoft.com/office/officeart/2005/8/layout/radial2"/>
    <dgm:cxn modelId="{B7BB651A-A618-4647-8F58-B5A74302E156}" type="presOf" srcId="{3B41AE62-4CF0-4169-B8A7-FC76C8B9D879}" destId="{EDA5D067-88B5-4A0C-A762-346E05CB37B5}" srcOrd="0" destOrd="0" presId="urn:microsoft.com/office/officeart/2005/8/layout/radial2"/>
    <dgm:cxn modelId="{75616360-AF2D-4842-B1F2-3DE42BED1DFC}" type="presOf" srcId="{D0F10EE0-F208-46F0-B007-9596C7524529}" destId="{3B0BBDFF-2E51-461B-9B69-8C08DEE98B75}" srcOrd="0" destOrd="0" presId="urn:microsoft.com/office/officeart/2005/8/layout/radial2"/>
    <dgm:cxn modelId="{95447DDB-2247-4EB2-B0DB-A3252F588CAB}" type="presParOf" srcId="{60466D9A-17F9-4633-93FA-AC3C28CC37D2}" destId="{E7AFD035-30F0-4625-B84C-4AA31CA3016B}" srcOrd="0" destOrd="0" presId="urn:microsoft.com/office/officeart/2005/8/layout/radial2"/>
    <dgm:cxn modelId="{11076ED4-BD9D-4432-96E3-D1008992AF8E}" type="presParOf" srcId="{E7AFD035-30F0-4625-B84C-4AA31CA3016B}" destId="{5C36FC47-1008-4E8F-93A8-21AD339DE89D}" srcOrd="0" destOrd="0" presId="urn:microsoft.com/office/officeart/2005/8/layout/radial2"/>
    <dgm:cxn modelId="{56E2A3C3-C1EE-4FB9-B9F7-00A0DDD6CBD2}" type="presParOf" srcId="{5C36FC47-1008-4E8F-93A8-21AD339DE89D}" destId="{ACD72B58-853A-457F-9479-7F606A3EE8B6}" srcOrd="0" destOrd="0" presId="urn:microsoft.com/office/officeart/2005/8/layout/radial2"/>
    <dgm:cxn modelId="{B2201E64-C2E1-4D66-9A85-FD594C530924}" type="presParOf" srcId="{5C36FC47-1008-4E8F-93A8-21AD339DE89D}" destId="{E2ED6865-AAAE-4969-BD33-A9FA6AA9DB60}" srcOrd="1" destOrd="0" presId="urn:microsoft.com/office/officeart/2005/8/layout/radial2"/>
    <dgm:cxn modelId="{DF38351F-1FDB-40D3-A729-6E7840F9DD9E}" type="presParOf" srcId="{E7AFD035-30F0-4625-B84C-4AA31CA3016B}" destId="{F65013DC-EB7F-4C7A-A52B-5FE6B6CA9FEC}" srcOrd="1" destOrd="0" presId="urn:microsoft.com/office/officeart/2005/8/layout/radial2"/>
    <dgm:cxn modelId="{9DA88ECC-10D2-4779-BF73-18C7443FF0E5}" type="presParOf" srcId="{E7AFD035-30F0-4625-B84C-4AA31CA3016B}" destId="{FAE66962-87DB-408A-9A9E-6FCF46BD0935}" srcOrd="2" destOrd="0" presId="urn:microsoft.com/office/officeart/2005/8/layout/radial2"/>
    <dgm:cxn modelId="{F60A9620-AB78-4DC2-AB8D-80C47A67EAD7}" type="presParOf" srcId="{FAE66962-87DB-408A-9A9E-6FCF46BD0935}" destId="{EDA5D067-88B5-4A0C-A762-346E05CB37B5}" srcOrd="0" destOrd="0" presId="urn:microsoft.com/office/officeart/2005/8/layout/radial2"/>
    <dgm:cxn modelId="{E9E3C72B-5B8A-4AD9-8800-4C22154B1C32}" type="presParOf" srcId="{FAE66962-87DB-408A-9A9E-6FCF46BD0935}" destId="{4D0E9FBB-9FA3-43AC-ABAF-2AF1CF8CF1CE}" srcOrd="1" destOrd="0" presId="urn:microsoft.com/office/officeart/2005/8/layout/radial2"/>
    <dgm:cxn modelId="{60A6CAFA-DA0A-4E68-8D8C-6D1E90075D57}" type="presParOf" srcId="{E7AFD035-30F0-4625-B84C-4AA31CA3016B}" destId="{59140B7D-3D77-4699-A909-6E19EE79FD67}" srcOrd="3" destOrd="0" presId="urn:microsoft.com/office/officeart/2005/8/layout/radial2"/>
    <dgm:cxn modelId="{71A08E9C-E0A8-4EFD-BF4F-FA0A0467373B}" type="presParOf" srcId="{E7AFD035-30F0-4625-B84C-4AA31CA3016B}" destId="{527DF32F-98BE-42B7-9A22-E4C3046B065A}" srcOrd="4" destOrd="0" presId="urn:microsoft.com/office/officeart/2005/8/layout/radial2"/>
    <dgm:cxn modelId="{DD317920-D726-4CBC-B1D8-1702D07711B5}" type="presParOf" srcId="{527DF32F-98BE-42B7-9A22-E4C3046B065A}" destId="{A70E69A5-E6B3-44CC-9E65-0981900E1A07}" srcOrd="0" destOrd="0" presId="urn:microsoft.com/office/officeart/2005/8/layout/radial2"/>
    <dgm:cxn modelId="{69ADDA9D-F7C2-401C-A2D0-4A2AE0BA8FBB}" type="presParOf" srcId="{527DF32F-98BE-42B7-9A22-E4C3046B065A}" destId="{BF73704D-74FC-4EE5-BD6F-0559A32E27E3}" srcOrd="1" destOrd="0" presId="urn:microsoft.com/office/officeart/2005/8/layout/radial2"/>
    <dgm:cxn modelId="{B235E6B7-0C2B-4A82-85AA-1C0CC9D77D96}" type="presParOf" srcId="{E7AFD035-30F0-4625-B84C-4AA31CA3016B}" destId="{63931180-8705-41D7-A75F-76F1A86B91F0}" srcOrd="5" destOrd="0" presId="urn:microsoft.com/office/officeart/2005/8/layout/radial2"/>
    <dgm:cxn modelId="{FFCF8E9C-373B-4E5E-8CFF-E4B09F8ADFFB}" type="presParOf" srcId="{E7AFD035-30F0-4625-B84C-4AA31CA3016B}" destId="{196B8845-98DB-440F-8327-91C4847B37D2}" srcOrd="6" destOrd="0" presId="urn:microsoft.com/office/officeart/2005/8/layout/radial2"/>
    <dgm:cxn modelId="{B4C18FAB-B2A9-4594-BE40-90A8EC714EF4}" type="presParOf" srcId="{196B8845-98DB-440F-8327-91C4847B37D2}" destId="{3B0BBDFF-2E51-461B-9B69-8C08DEE98B75}" srcOrd="0" destOrd="0" presId="urn:microsoft.com/office/officeart/2005/8/layout/radial2"/>
    <dgm:cxn modelId="{80A90235-32E6-43D7-BF7B-C393BCC437B4}" type="presParOf" srcId="{196B8845-98DB-440F-8327-91C4847B37D2}" destId="{98F4FB82-2C12-4FED-86F6-6B08E9102318}" srcOrd="1" destOrd="0" presId="urn:microsoft.com/office/officeart/2005/8/layout/radial2"/>
    <dgm:cxn modelId="{3EBDCD50-1BD2-49D8-86BD-5FD8B2FD4C72}" type="presParOf" srcId="{E7AFD035-30F0-4625-B84C-4AA31CA3016B}" destId="{403F95FC-2719-423D-84DF-685FABCC5C41}" srcOrd="7" destOrd="0" presId="urn:microsoft.com/office/officeart/2005/8/layout/radial2"/>
    <dgm:cxn modelId="{C5E2E1F5-7835-4783-BEBC-138E6AAD00F5}" type="presParOf" srcId="{E7AFD035-30F0-4625-B84C-4AA31CA3016B}" destId="{52BC1B00-EDBB-415D-955B-75FAE18BEC12}" srcOrd="8" destOrd="0" presId="urn:microsoft.com/office/officeart/2005/8/layout/radial2"/>
    <dgm:cxn modelId="{39D42925-858C-4FD2-B23C-8E433EA54920}" type="presParOf" srcId="{52BC1B00-EDBB-415D-955B-75FAE18BEC12}" destId="{28ADD30C-1CDC-4E85-A023-45C499B96648}" srcOrd="0" destOrd="0" presId="urn:microsoft.com/office/officeart/2005/8/layout/radial2"/>
    <dgm:cxn modelId="{4E1A6A49-8294-4E90-A184-6C73ABE4A202}" type="presParOf" srcId="{52BC1B00-EDBB-415D-955B-75FAE18BEC12}" destId="{312705B6-9BBE-4E04-930A-44562D58B30D}" srcOrd="1" destOrd="0" presId="urn:microsoft.com/office/officeart/2005/8/layout/radial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5B43C6-EED0-4EE4-956A-1F86CAD3A034}" type="doc">
      <dgm:prSet loTypeId="urn:microsoft.com/office/officeart/2011/layout/RadialPictureList" loCatId="officeonlin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691861F-B3DD-4ABE-BEE6-27A22595AAB5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1400" b="1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jan Pro" panose="02020502050506020301" pitchFamily="18" charset="0"/>
            </a:rPr>
            <a:t>YouEulogy.com</a:t>
          </a:r>
        </a:p>
        <a:p>
          <a:pPr rtl="0">
            <a:lnSpc>
              <a:spcPct val="100000"/>
            </a:lnSpc>
          </a:pPr>
          <a:r>
            <a:rPr lang="en-US" sz="1200" b="1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jan Pro" panose="02020502050506020301" pitchFamily="18" charset="0"/>
            </a:rPr>
            <a:t>Website service platform, complementing features from the headstone product</a:t>
          </a:r>
          <a:endParaRPr lang="en-US" sz="1200" b="1" cap="none" spc="0" baseline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rajan Pro" panose="02020502050506020301" pitchFamily="18" charset="0"/>
          </a:endParaRPr>
        </a:p>
      </dgm:t>
    </dgm:pt>
    <dgm:pt modelId="{65DC8A5B-CF8B-4AB5-9191-B508030E7C3D}" type="parTrans" cxnId="{AF7C4E05-2EE1-4319-A5B2-262D1DED4D24}">
      <dgm:prSet/>
      <dgm:spPr/>
      <dgm:t>
        <a:bodyPr/>
        <a:lstStyle/>
        <a:p>
          <a:endParaRPr lang="en-US"/>
        </a:p>
      </dgm:t>
    </dgm:pt>
    <dgm:pt modelId="{0B50A717-CE03-45C2-8868-91DE26826538}" type="sibTrans" cxnId="{AF7C4E05-2EE1-4319-A5B2-262D1DED4D24}">
      <dgm:prSet/>
      <dgm:spPr/>
      <dgm:t>
        <a:bodyPr/>
        <a:lstStyle/>
        <a:p>
          <a:endParaRPr lang="en-US"/>
        </a:p>
      </dgm:t>
    </dgm:pt>
    <dgm:pt modelId="{DD74CF6E-4177-4EE3-B66E-1B0C48E7AAB0}">
      <dgm:prSet/>
      <dgm:spPr/>
      <dgm:t>
        <a:bodyPr/>
        <a:lstStyle/>
        <a:p>
          <a:pPr rtl="0"/>
          <a:endParaRPr lang="en-US" dirty="0"/>
        </a:p>
      </dgm:t>
    </dgm:pt>
    <dgm:pt modelId="{1BD48B24-7703-41CA-B91A-1A9B84316A12}" type="parTrans" cxnId="{E70648D6-9594-4C1A-A614-9FA77FD4C75A}">
      <dgm:prSet/>
      <dgm:spPr/>
      <dgm:t>
        <a:bodyPr/>
        <a:lstStyle/>
        <a:p>
          <a:endParaRPr lang="en-US"/>
        </a:p>
      </dgm:t>
    </dgm:pt>
    <dgm:pt modelId="{BB1E5E7D-FFAF-4220-A628-8E9308FBC907}" type="sibTrans" cxnId="{E70648D6-9594-4C1A-A614-9FA77FD4C75A}">
      <dgm:prSet/>
      <dgm:spPr/>
      <dgm:t>
        <a:bodyPr/>
        <a:lstStyle/>
        <a:p>
          <a:endParaRPr lang="en-US"/>
        </a:p>
      </dgm:t>
    </dgm:pt>
    <dgm:pt modelId="{CD30C82C-23AC-47CB-A947-D6E344039BBC}">
      <dgm:prSet/>
      <dgm:spPr/>
      <dgm:t>
        <a:bodyPr/>
        <a:lstStyle/>
        <a:p>
          <a:pPr rtl="0"/>
          <a:endParaRPr lang="en-US" dirty="0"/>
        </a:p>
      </dgm:t>
    </dgm:pt>
    <dgm:pt modelId="{F6F83B2C-0C45-408E-9E45-985735DB9F0D}" type="parTrans" cxnId="{4032A27A-6757-4D99-AFF5-FF953C79F586}">
      <dgm:prSet/>
      <dgm:spPr/>
      <dgm:t>
        <a:bodyPr/>
        <a:lstStyle/>
        <a:p>
          <a:endParaRPr lang="en-US"/>
        </a:p>
      </dgm:t>
    </dgm:pt>
    <dgm:pt modelId="{45601619-525B-4163-B4DC-2982A9088ACE}" type="sibTrans" cxnId="{4032A27A-6757-4D99-AFF5-FF953C79F586}">
      <dgm:prSet/>
      <dgm:spPr/>
      <dgm:t>
        <a:bodyPr/>
        <a:lstStyle/>
        <a:p>
          <a:endParaRPr lang="en-US"/>
        </a:p>
      </dgm:t>
    </dgm:pt>
    <dgm:pt modelId="{744C6BC5-2019-4198-8B47-3DADF1462C52}">
      <dgm:prSet/>
      <dgm:spPr/>
      <dgm:t>
        <a:bodyPr/>
        <a:lstStyle/>
        <a:p>
          <a:pPr rtl="0"/>
          <a:endParaRPr lang="en-US" dirty="0"/>
        </a:p>
      </dgm:t>
    </dgm:pt>
    <dgm:pt modelId="{9A75FEB5-4DB3-4A9E-9BBA-BE6E24F62A98}" type="parTrans" cxnId="{1A26CB8B-8BB3-469D-BC18-EF7335E297B9}">
      <dgm:prSet/>
      <dgm:spPr/>
      <dgm:t>
        <a:bodyPr/>
        <a:lstStyle/>
        <a:p>
          <a:endParaRPr lang="en-US"/>
        </a:p>
      </dgm:t>
    </dgm:pt>
    <dgm:pt modelId="{F5B83660-9406-4F50-90C6-D39E6FA54834}" type="sibTrans" cxnId="{1A26CB8B-8BB3-469D-BC18-EF7335E297B9}">
      <dgm:prSet/>
      <dgm:spPr/>
      <dgm:t>
        <a:bodyPr/>
        <a:lstStyle/>
        <a:p>
          <a:endParaRPr lang="en-US"/>
        </a:p>
      </dgm:t>
    </dgm:pt>
    <dgm:pt modelId="{FB739293-4DDF-4B09-AC42-457C00DADD09}" type="pres">
      <dgm:prSet presAssocID="{725B43C6-EED0-4EE4-956A-1F86CAD3A034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2FBD14C-5D1A-49A8-A707-248171EA7B5B}" type="pres">
      <dgm:prSet presAssocID="{1691861F-B3DD-4ABE-BEE6-27A22595AAB5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F41B0288-AD90-4494-A0A7-FAAFEA1DE2DF}" type="pres">
      <dgm:prSet presAssocID="{DD74CF6E-4177-4EE3-B66E-1B0C48E7AAB0}" presName="Accent" presStyleLbl="node1" presStyleIdx="1" presStyleCnt="2"/>
      <dgm:spPr/>
    </dgm:pt>
    <dgm:pt modelId="{11BC6A4B-4C90-417F-9E3B-0B49EF073E35}" type="pres">
      <dgm:prSet presAssocID="{DD74CF6E-4177-4EE3-B66E-1B0C48E7AAB0}" presName="Image1" presStyleLbl="fgImgPlace1" presStyleIdx="0" presStyleCnt="3"/>
      <dgm:spPr>
        <a:solidFill>
          <a:schemeClr val="accent3">
            <a:lumMod val="60000"/>
            <a:lumOff val="40000"/>
          </a:schemeClr>
        </a:solidFill>
      </dgm:spPr>
    </dgm:pt>
    <dgm:pt modelId="{DD0F1DA6-78D6-4BBD-BBF6-0B8DD959F217}" type="pres">
      <dgm:prSet presAssocID="{DD74CF6E-4177-4EE3-B66E-1B0C48E7AAB0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DE475-513B-4A44-BC55-79263197E908}" type="pres">
      <dgm:prSet presAssocID="{CD30C82C-23AC-47CB-A947-D6E344039BBC}" presName="Image2" presStyleCnt="0"/>
      <dgm:spPr/>
    </dgm:pt>
    <dgm:pt modelId="{10A2C2A0-5964-47B3-8D24-CC6C09DDA84C}" type="pres">
      <dgm:prSet presAssocID="{CD30C82C-23AC-47CB-A947-D6E344039BBC}" presName="Image" presStyleLbl="fgImgPlace1" presStyleIdx="1" presStyleCnt="3"/>
      <dgm:spPr>
        <a:solidFill>
          <a:schemeClr val="accent2">
            <a:lumMod val="40000"/>
            <a:lumOff val="60000"/>
          </a:schemeClr>
        </a:solidFill>
      </dgm:spPr>
    </dgm:pt>
    <dgm:pt modelId="{2174571F-64F0-42FD-A690-1EE40745406D}" type="pres">
      <dgm:prSet presAssocID="{CD30C82C-23AC-47CB-A947-D6E344039BBC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3D07A-3059-4477-BE76-A32BFC6C1B9F}" type="pres">
      <dgm:prSet presAssocID="{744C6BC5-2019-4198-8B47-3DADF1462C52}" presName="Image3" presStyleCnt="0"/>
      <dgm:spPr/>
    </dgm:pt>
    <dgm:pt modelId="{758BAD47-46F9-4FF1-BBEB-04DA8D6088C3}" type="pres">
      <dgm:prSet presAssocID="{744C6BC5-2019-4198-8B47-3DADF1462C52}" presName="Image" presStyleLbl="fgImgPlace1" presStyleIdx="2" presStyleCnt="3"/>
      <dgm:spPr>
        <a:solidFill>
          <a:schemeClr val="accent3">
            <a:lumMod val="20000"/>
            <a:lumOff val="80000"/>
          </a:schemeClr>
        </a:solidFill>
      </dgm:spPr>
    </dgm:pt>
    <dgm:pt modelId="{04D4E9B8-1FA0-43E7-84C0-6A4E5D626450}" type="pres">
      <dgm:prSet presAssocID="{744C6BC5-2019-4198-8B47-3DADF1462C52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B95D7C-4ADB-483E-9F1B-1816E23BD86A}" type="presOf" srcId="{1691861F-B3DD-4ABE-BEE6-27A22595AAB5}" destId="{82FBD14C-5D1A-49A8-A707-248171EA7B5B}" srcOrd="0" destOrd="0" presId="urn:microsoft.com/office/officeart/2011/layout/RadialPictureList"/>
    <dgm:cxn modelId="{97C61D57-84FA-494F-B671-7CDFD46618B0}" type="presOf" srcId="{744C6BC5-2019-4198-8B47-3DADF1462C52}" destId="{04D4E9B8-1FA0-43E7-84C0-6A4E5D626450}" srcOrd="0" destOrd="0" presId="urn:microsoft.com/office/officeart/2011/layout/RadialPictureList"/>
    <dgm:cxn modelId="{4032A27A-6757-4D99-AFF5-FF953C79F586}" srcId="{1691861F-B3DD-4ABE-BEE6-27A22595AAB5}" destId="{CD30C82C-23AC-47CB-A947-D6E344039BBC}" srcOrd="1" destOrd="0" parTransId="{F6F83B2C-0C45-408E-9E45-985735DB9F0D}" sibTransId="{45601619-525B-4163-B4DC-2982A9088ACE}"/>
    <dgm:cxn modelId="{E70648D6-9594-4C1A-A614-9FA77FD4C75A}" srcId="{1691861F-B3DD-4ABE-BEE6-27A22595AAB5}" destId="{DD74CF6E-4177-4EE3-B66E-1B0C48E7AAB0}" srcOrd="0" destOrd="0" parTransId="{1BD48B24-7703-41CA-B91A-1A9B84316A12}" sibTransId="{BB1E5E7D-FFAF-4220-A628-8E9308FBC907}"/>
    <dgm:cxn modelId="{0D69D146-7731-439D-B0E3-92468FD89CB8}" type="presOf" srcId="{CD30C82C-23AC-47CB-A947-D6E344039BBC}" destId="{2174571F-64F0-42FD-A690-1EE40745406D}" srcOrd="0" destOrd="0" presId="urn:microsoft.com/office/officeart/2011/layout/RadialPictureList"/>
    <dgm:cxn modelId="{DA2A72BC-4414-45BF-8234-68C118C94473}" type="presOf" srcId="{725B43C6-EED0-4EE4-956A-1F86CAD3A034}" destId="{FB739293-4DDF-4B09-AC42-457C00DADD09}" srcOrd="0" destOrd="0" presId="urn:microsoft.com/office/officeart/2011/layout/RadialPictureList"/>
    <dgm:cxn modelId="{AF7C4E05-2EE1-4319-A5B2-262D1DED4D24}" srcId="{725B43C6-EED0-4EE4-956A-1F86CAD3A034}" destId="{1691861F-B3DD-4ABE-BEE6-27A22595AAB5}" srcOrd="0" destOrd="0" parTransId="{65DC8A5B-CF8B-4AB5-9191-B508030E7C3D}" sibTransId="{0B50A717-CE03-45C2-8868-91DE26826538}"/>
    <dgm:cxn modelId="{1A26CB8B-8BB3-469D-BC18-EF7335E297B9}" srcId="{1691861F-B3DD-4ABE-BEE6-27A22595AAB5}" destId="{744C6BC5-2019-4198-8B47-3DADF1462C52}" srcOrd="2" destOrd="0" parTransId="{9A75FEB5-4DB3-4A9E-9BBA-BE6E24F62A98}" sibTransId="{F5B83660-9406-4F50-90C6-D39E6FA54834}"/>
    <dgm:cxn modelId="{56E78106-6DC6-481D-B483-2E3E9B2906DD}" type="presOf" srcId="{DD74CF6E-4177-4EE3-B66E-1B0C48E7AAB0}" destId="{DD0F1DA6-78D6-4BBD-BBF6-0B8DD959F217}" srcOrd="0" destOrd="0" presId="urn:microsoft.com/office/officeart/2011/layout/RadialPictureList"/>
    <dgm:cxn modelId="{10B92541-E258-4F68-BA5E-8626D0117B2A}" type="presParOf" srcId="{FB739293-4DDF-4B09-AC42-457C00DADD09}" destId="{82FBD14C-5D1A-49A8-A707-248171EA7B5B}" srcOrd="0" destOrd="0" presId="urn:microsoft.com/office/officeart/2011/layout/RadialPictureList"/>
    <dgm:cxn modelId="{8FA4E663-7DAA-49E6-BF88-D2585C726FE0}" type="presParOf" srcId="{FB739293-4DDF-4B09-AC42-457C00DADD09}" destId="{F41B0288-AD90-4494-A0A7-FAAFEA1DE2DF}" srcOrd="1" destOrd="0" presId="urn:microsoft.com/office/officeart/2011/layout/RadialPictureList"/>
    <dgm:cxn modelId="{E5F8BF1C-8527-4A44-BF49-7C51C1C650C3}" type="presParOf" srcId="{FB739293-4DDF-4B09-AC42-457C00DADD09}" destId="{11BC6A4B-4C90-417F-9E3B-0B49EF073E35}" srcOrd="2" destOrd="0" presId="urn:microsoft.com/office/officeart/2011/layout/RadialPictureList"/>
    <dgm:cxn modelId="{AC17A00D-223F-4E6A-B782-59DD480E31B3}" type="presParOf" srcId="{FB739293-4DDF-4B09-AC42-457C00DADD09}" destId="{DD0F1DA6-78D6-4BBD-BBF6-0B8DD959F217}" srcOrd="3" destOrd="0" presId="urn:microsoft.com/office/officeart/2011/layout/RadialPictureList"/>
    <dgm:cxn modelId="{293FA716-AC0E-44B5-83D8-E57EAA08367F}" type="presParOf" srcId="{FB739293-4DDF-4B09-AC42-457C00DADD09}" destId="{0C5DE475-513B-4A44-BC55-79263197E908}" srcOrd="4" destOrd="0" presId="urn:microsoft.com/office/officeart/2011/layout/RadialPictureList"/>
    <dgm:cxn modelId="{D5D2B79C-B424-4D1D-9F58-B39B7C154015}" type="presParOf" srcId="{0C5DE475-513B-4A44-BC55-79263197E908}" destId="{10A2C2A0-5964-47B3-8D24-CC6C09DDA84C}" srcOrd="0" destOrd="0" presId="urn:microsoft.com/office/officeart/2011/layout/RadialPictureList"/>
    <dgm:cxn modelId="{83083541-27B7-41DB-A71F-4D9AADE334F7}" type="presParOf" srcId="{FB739293-4DDF-4B09-AC42-457C00DADD09}" destId="{2174571F-64F0-42FD-A690-1EE40745406D}" srcOrd="5" destOrd="0" presId="urn:microsoft.com/office/officeart/2011/layout/RadialPictureList"/>
    <dgm:cxn modelId="{7F847561-703E-468B-9336-C6B7936BB9B6}" type="presParOf" srcId="{FB739293-4DDF-4B09-AC42-457C00DADD09}" destId="{2483D07A-3059-4477-BE76-A32BFC6C1B9F}" srcOrd="6" destOrd="0" presId="urn:microsoft.com/office/officeart/2011/layout/RadialPictureList"/>
    <dgm:cxn modelId="{9B042975-E5E7-4300-9489-D52BC8A8664F}" type="presParOf" srcId="{2483D07A-3059-4477-BE76-A32BFC6C1B9F}" destId="{758BAD47-46F9-4FF1-BBEB-04DA8D6088C3}" srcOrd="0" destOrd="0" presId="urn:microsoft.com/office/officeart/2011/layout/RadialPictureList"/>
    <dgm:cxn modelId="{18E8F185-6D5E-4A4C-8A3D-EA5A5C32B71A}" type="presParOf" srcId="{FB739293-4DDF-4B09-AC42-457C00DADD09}" destId="{04D4E9B8-1FA0-43E7-84C0-6A4E5D626450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DB7B3C-3C56-4531-9F0E-714711672F2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15581B-CDCF-4DD8-AA71-902E58FD12FC}">
      <dgm:prSet/>
      <dgm:spPr/>
      <dgm:t>
        <a:bodyPr/>
        <a:lstStyle/>
        <a:p>
          <a:pPr rtl="0"/>
          <a:endParaRPr lang="en-US" dirty="0"/>
        </a:p>
      </dgm:t>
    </dgm:pt>
    <dgm:pt modelId="{9D137110-3089-4E89-A71A-D783DBCCE863}" type="parTrans" cxnId="{A9A8E65E-6E28-4D46-A750-55DA5ADB8D20}">
      <dgm:prSet/>
      <dgm:spPr/>
      <dgm:t>
        <a:bodyPr/>
        <a:lstStyle/>
        <a:p>
          <a:endParaRPr lang="en-US"/>
        </a:p>
      </dgm:t>
    </dgm:pt>
    <dgm:pt modelId="{FE08B68E-47C5-406F-A1ED-DEA8AE322757}" type="sibTrans" cxnId="{A9A8E65E-6E28-4D46-A750-55DA5ADB8D20}">
      <dgm:prSet/>
      <dgm:spPr/>
      <dgm:t>
        <a:bodyPr/>
        <a:lstStyle/>
        <a:p>
          <a:endParaRPr lang="en-US"/>
        </a:p>
      </dgm:t>
    </dgm:pt>
    <dgm:pt modelId="{4C7E780D-919C-46DC-A951-F8A8518B3BC5}">
      <dgm:prSet/>
      <dgm:spPr/>
      <dgm:t>
        <a:bodyPr/>
        <a:lstStyle/>
        <a:p>
          <a:pPr rtl="0"/>
          <a:endParaRPr lang="en-US" dirty="0"/>
        </a:p>
      </dgm:t>
    </dgm:pt>
    <dgm:pt modelId="{521D7265-B104-4347-8ADC-0A8174E25896}" type="parTrans" cxnId="{45F9020D-E60B-40A6-B77C-BD093950B1C9}">
      <dgm:prSet/>
      <dgm:spPr/>
      <dgm:t>
        <a:bodyPr/>
        <a:lstStyle/>
        <a:p>
          <a:endParaRPr lang="en-US"/>
        </a:p>
      </dgm:t>
    </dgm:pt>
    <dgm:pt modelId="{BB5CC11F-06E5-44C6-9847-31CBC7591C6D}" type="sibTrans" cxnId="{45F9020D-E60B-40A6-B77C-BD093950B1C9}">
      <dgm:prSet/>
      <dgm:spPr/>
      <dgm:t>
        <a:bodyPr/>
        <a:lstStyle/>
        <a:p>
          <a:endParaRPr lang="en-US"/>
        </a:p>
      </dgm:t>
    </dgm:pt>
    <dgm:pt modelId="{864DFBEE-7E5B-4336-94C7-DC51B145EB57}">
      <dgm:prSet custT="1"/>
      <dgm:spPr/>
      <dgm:t>
        <a:bodyPr/>
        <a:lstStyle/>
        <a:p>
          <a:pPr rtl="0"/>
          <a:endParaRPr lang="en-US" sz="1600" b="1" dirty="0"/>
        </a:p>
      </dgm:t>
    </dgm:pt>
    <dgm:pt modelId="{49CBB962-9A3D-4019-AD36-A563362BE178}" type="parTrans" cxnId="{DF346A0E-A984-4B3D-BB82-7872B5AF3862}">
      <dgm:prSet/>
      <dgm:spPr/>
      <dgm:t>
        <a:bodyPr/>
        <a:lstStyle/>
        <a:p>
          <a:endParaRPr lang="en-US"/>
        </a:p>
      </dgm:t>
    </dgm:pt>
    <dgm:pt modelId="{FEDEB9E6-F0A6-4073-920E-8EBF618245C3}" type="sibTrans" cxnId="{DF346A0E-A984-4B3D-BB82-7872B5AF3862}">
      <dgm:prSet/>
      <dgm:spPr/>
      <dgm:t>
        <a:bodyPr/>
        <a:lstStyle/>
        <a:p>
          <a:endParaRPr lang="en-US"/>
        </a:p>
      </dgm:t>
    </dgm:pt>
    <dgm:pt modelId="{E4293033-5304-405C-AD09-3143E839021D}">
      <dgm:prSet custT="1"/>
      <dgm:spPr/>
      <dgm:t>
        <a:bodyPr/>
        <a:lstStyle/>
        <a:p>
          <a:pPr rtl="0"/>
          <a:endParaRPr lang="en-US" sz="1600" kern="1200" dirty="0"/>
        </a:p>
      </dgm:t>
    </dgm:pt>
    <dgm:pt modelId="{13342BD8-4D27-4529-87D4-771BDD1FA096}" type="parTrans" cxnId="{C91B6253-CDB0-45EC-9EB1-90B31F4B2608}">
      <dgm:prSet/>
      <dgm:spPr/>
      <dgm:t>
        <a:bodyPr/>
        <a:lstStyle/>
        <a:p>
          <a:endParaRPr lang="en-US"/>
        </a:p>
      </dgm:t>
    </dgm:pt>
    <dgm:pt modelId="{319A4D5A-075F-448A-87E9-B9A2AFBA38E8}" type="sibTrans" cxnId="{C91B6253-CDB0-45EC-9EB1-90B31F4B2608}">
      <dgm:prSet/>
      <dgm:spPr/>
      <dgm:t>
        <a:bodyPr/>
        <a:lstStyle/>
        <a:p>
          <a:endParaRPr lang="en-US"/>
        </a:p>
      </dgm:t>
    </dgm:pt>
    <dgm:pt modelId="{557E9D6B-8DAE-467B-B8FC-8287D9EDC5C4}">
      <dgm:prSet/>
      <dgm:spPr/>
      <dgm:t>
        <a:bodyPr/>
        <a:lstStyle/>
        <a:p>
          <a:pPr rtl="0"/>
          <a:endParaRPr lang="en-US" dirty="0"/>
        </a:p>
      </dgm:t>
    </dgm:pt>
    <dgm:pt modelId="{AE61E2A6-6ACC-4C13-B10B-EE39CF03506E}" type="parTrans" cxnId="{24FEB33F-7C43-4D25-A958-48CD78602B1A}">
      <dgm:prSet/>
      <dgm:spPr/>
      <dgm:t>
        <a:bodyPr/>
        <a:lstStyle/>
        <a:p>
          <a:endParaRPr lang="en-US"/>
        </a:p>
      </dgm:t>
    </dgm:pt>
    <dgm:pt modelId="{5E3EFE32-5B71-43D0-BB66-C25556C6C1D0}" type="sibTrans" cxnId="{24FEB33F-7C43-4D25-A958-48CD78602B1A}">
      <dgm:prSet/>
      <dgm:spPr/>
      <dgm:t>
        <a:bodyPr/>
        <a:lstStyle/>
        <a:p>
          <a:endParaRPr lang="en-US"/>
        </a:p>
      </dgm:t>
    </dgm:pt>
    <dgm:pt modelId="{72695AC7-A89D-46D1-BB56-8FB5989BA6A6}">
      <dgm:prSet/>
      <dgm:spPr/>
      <dgm:t>
        <a:bodyPr/>
        <a:lstStyle/>
        <a:p>
          <a:pPr rtl="0"/>
          <a:endParaRPr lang="en-US" dirty="0"/>
        </a:p>
      </dgm:t>
    </dgm:pt>
    <dgm:pt modelId="{667E47BC-D99A-4508-9671-7E7824497272}" type="parTrans" cxnId="{90AB40DA-BBFF-4EBC-9004-7B049355FE63}">
      <dgm:prSet/>
      <dgm:spPr/>
      <dgm:t>
        <a:bodyPr/>
        <a:lstStyle/>
        <a:p>
          <a:endParaRPr lang="en-US"/>
        </a:p>
      </dgm:t>
    </dgm:pt>
    <dgm:pt modelId="{16F7D6E4-76A0-44DB-91DC-FB97CCFB2907}" type="sibTrans" cxnId="{90AB40DA-BBFF-4EBC-9004-7B049355FE63}">
      <dgm:prSet/>
      <dgm:spPr/>
      <dgm:t>
        <a:bodyPr/>
        <a:lstStyle/>
        <a:p>
          <a:endParaRPr lang="en-US"/>
        </a:p>
      </dgm:t>
    </dgm:pt>
    <dgm:pt modelId="{3C61C6B1-8D5C-4AFA-A803-E9AF67E8D712}">
      <dgm:prSet/>
      <dgm:spPr/>
      <dgm:t>
        <a:bodyPr/>
        <a:lstStyle/>
        <a:p>
          <a:pPr rtl="0"/>
          <a:endParaRPr lang="en-US" dirty="0"/>
        </a:p>
      </dgm:t>
    </dgm:pt>
    <dgm:pt modelId="{A7AF3C08-20D5-439F-A6D7-CFEE151389F5}" type="parTrans" cxnId="{EFA1B23E-9D7E-4B1E-A3D2-282A20AF990A}">
      <dgm:prSet/>
      <dgm:spPr/>
      <dgm:t>
        <a:bodyPr/>
        <a:lstStyle/>
        <a:p>
          <a:endParaRPr lang="en-US"/>
        </a:p>
      </dgm:t>
    </dgm:pt>
    <dgm:pt modelId="{26607091-F145-46C9-9374-AD1608626F5D}" type="sibTrans" cxnId="{EFA1B23E-9D7E-4B1E-A3D2-282A20AF990A}">
      <dgm:prSet/>
      <dgm:spPr/>
      <dgm:t>
        <a:bodyPr/>
        <a:lstStyle/>
        <a:p>
          <a:endParaRPr lang="en-US"/>
        </a:p>
      </dgm:t>
    </dgm:pt>
    <dgm:pt modelId="{329E0774-E2AC-4F32-9B98-03EEDAC58A42}">
      <dgm:prSet custT="1"/>
      <dgm:spPr/>
      <dgm:t>
        <a:bodyPr/>
        <a:lstStyle/>
        <a:p>
          <a:pPr rtl="0"/>
          <a:endParaRPr lang="en-US" sz="1050" dirty="0"/>
        </a:p>
      </dgm:t>
    </dgm:pt>
    <dgm:pt modelId="{9902FD4B-904C-4E1D-9426-D68B6A61DFA7}" type="parTrans" cxnId="{68711769-7939-4CE0-9442-6988B8ED32D4}">
      <dgm:prSet/>
      <dgm:spPr/>
      <dgm:t>
        <a:bodyPr/>
        <a:lstStyle/>
        <a:p>
          <a:endParaRPr lang="en-US"/>
        </a:p>
      </dgm:t>
    </dgm:pt>
    <dgm:pt modelId="{6A0FE476-AE71-40C6-BAA1-E56B9F56DE53}" type="sibTrans" cxnId="{68711769-7939-4CE0-9442-6988B8ED32D4}">
      <dgm:prSet/>
      <dgm:spPr/>
      <dgm:t>
        <a:bodyPr/>
        <a:lstStyle/>
        <a:p>
          <a:endParaRPr lang="en-US"/>
        </a:p>
      </dgm:t>
    </dgm:pt>
    <dgm:pt modelId="{D58E7B85-B26A-4C09-AB67-EA1C3F4A6B51}" type="pres">
      <dgm:prSet presAssocID="{3EDB7B3C-3C56-4531-9F0E-714711672F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CDFF53-FC2D-4C44-96E0-2FEC956451CB}" type="pres">
      <dgm:prSet presAssocID="{3EDB7B3C-3C56-4531-9F0E-714711672F26}" presName="arrow" presStyleLbl="bgShp" presStyleIdx="0" presStyleCnt="1" custScaleY="112698" custLinFactNeighborX="1647" custLinFactNeighborY="-107"/>
      <dgm:spPr>
        <a:scene3d>
          <a:camera prst="orthographicFront"/>
          <a:lightRig rig="threePt" dir="t"/>
        </a:scene3d>
        <a:sp3d>
          <a:bevelT w="114300" prst="artDeco"/>
        </a:sp3d>
      </dgm:spPr>
    </dgm:pt>
    <dgm:pt modelId="{CDCEF2FD-2F91-40B6-9A95-8ACD9613A85D}" type="pres">
      <dgm:prSet presAssocID="{3EDB7B3C-3C56-4531-9F0E-714711672F26}" presName="points" presStyleCnt="0"/>
      <dgm:spPr/>
    </dgm:pt>
    <dgm:pt modelId="{F2AA3A7E-8ABA-4644-A81F-77BDA4C89194}" type="pres">
      <dgm:prSet presAssocID="{4115581B-CDCF-4DD8-AA71-902E58FD12FC}" presName="compositeA" presStyleCnt="0"/>
      <dgm:spPr/>
    </dgm:pt>
    <dgm:pt modelId="{9D3218FC-8D13-4F6F-A083-92187FEA7DED}" type="pres">
      <dgm:prSet presAssocID="{4115581B-CDCF-4DD8-AA71-902E58FD12FC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F89-A01B-4654-A9DD-0CA979120E5B}" type="pres">
      <dgm:prSet presAssocID="{4115581B-CDCF-4DD8-AA71-902E58FD12FC}" presName="circleA" presStyleLbl="node1" presStyleIdx="0" presStyleCnt="8" custScaleX="206276" custScaleY="206275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92D05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en-US"/>
        </a:p>
      </dgm:t>
    </dgm:pt>
    <dgm:pt modelId="{1B3B2EDE-8853-456B-971F-8F055EDBF217}" type="pres">
      <dgm:prSet presAssocID="{4115581B-CDCF-4DD8-AA71-902E58FD12FC}" presName="spaceA" presStyleCnt="0"/>
      <dgm:spPr/>
    </dgm:pt>
    <dgm:pt modelId="{ADF21981-B717-48F1-9907-794B50A8EBFE}" type="pres">
      <dgm:prSet presAssocID="{FE08B68E-47C5-406F-A1ED-DEA8AE322757}" presName="space" presStyleCnt="0"/>
      <dgm:spPr/>
    </dgm:pt>
    <dgm:pt modelId="{A8DEC6B2-261E-4D06-B9AD-46C71D140E81}" type="pres">
      <dgm:prSet presAssocID="{4C7E780D-919C-46DC-A951-F8A8518B3BC5}" presName="compositeB" presStyleCnt="0"/>
      <dgm:spPr/>
    </dgm:pt>
    <dgm:pt modelId="{0B791A27-872A-4425-9460-35EB61B75549}" type="pres">
      <dgm:prSet presAssocID="{4C7E780D-919C-46DC-A951-F8A8518B3BC5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C0601-BC92-4356-9BFE-8104B22316F1}" type="pres">
      <dgm:prSet presAssocID="{4C7E780D-919C-46DC-A951-F8A8518B3BC5}" presName="circleB" presStyleLbl="node1" presStyleIdx="1" presStyleCnt="8" custScaleX="151796" custScaleY="151795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BC090A2E-9878-47C3-A0A2-A64339F3A109}" type="pres">
      <dgm:prSet presAssocID="{4C7E780D-919C-46DC-A951-F8A8518B3BC5}" presName="spaceB" presStyleCnt="0"/>
      <dgm:spPr/>
    </dgm:pt>
    <dgm:pt modelId="{2CFA35D0-DD0E-4488-B202-D18300B51E29}" type="pres">
      <dgm:prSet presAssocID="{BB5CC11F-06E5-44C6-9847-31CBC7591C6D}" presName="space" presStyleCnt="0"/>
      <dgm:spPr/>
    </dgm:pt>
    <dgm:pt modelId="{775648C8-BB21-49E0-9EFE-CA6FA5F5F38D}" type="pres">
      <dgm:prSet presAssocID="{864DFBEE-7E5B-4336-94C7-DC51B145EB57}" presName="compositeA" presStyleCnt="0"/>
      <dgm:spPr/>
    </dgm:pt>
    <dgm:pt modelId="{3F980CA5-071C-44F3-8644-8E4C3DA1542F}" type="pres">
      <dgm:prSet presAssocID="{864DFBEE-7E5B-4336-94C7-DC51B145EB57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BCCDB-CC87-4C53-BBF7-7FBA67DE0729}" type="pres">
      <dgm:prSet presAssocID="{864DFBEE-7E5B-4336-94C7-DC51B145EB57}" presName="circleA" presStyleLbl="node1" presStyleIdx="2" presStyleCnt="8" custScaleX="204643" custScaleY="204642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5E920A33-8330-4F80-AFF8-3D290D7BE3CB}" type="pres">
      <dgm:prSet presAssocID="{864DFBEE-7E5B-4336-94C7-DC51B145EB57}" presName="spaceA" presStyleCnt="0"/>
      <dgm:spPr/>
    </dgm:pt>
    <dgm:pt modelId="{F46E6BA4-1B27-4798-AFA0-35385B90C340}" type="pres">
      <dgm:prSet presAssocID="{FEDEB9E6-F0A6-4073-920E-8EBF618245C3}" presName="space" presStyleCnt="0"/>
      <dgm:spPr/>
    </dgm:pt>
    <dgm:pt modelId="{FC632AF5-14ED-4DCD-B4CF-717862EDE89E}" type="pres">
      <dgm:prSet presAssocID="{E4293033-5304-405C-AD09-3143E839021D}" presName="compositeB" presStyleCnt="0"/>
      <dgm:spPr/>
    </dgm:pt>
    <dgm:pt modelId="{6A4D2E98-F078-450F-9B78-95E79D86EE2D}" type="pres">
      <dgm:prSet presAssocID="{E4293033-5304-405C-AD09-3143E839021D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B4FC8-7E70-4904-9BED-F9DAF107F1AA}" type="pres">
      <dgm:prSet presAssocID="{E4293033-5304-405C-AD09-3143E839021D}" presName="circleB" presStyleLbl="node1" presStyleIdx="3" presStyleCnt="8" custScaleX="147051" custScaleY="147049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0F6BC1C4-73F3-4C3D-9BF3-1F5B4B4FEABA}" type="pres">
      <dgm:prSet presAssocID="{E4293033-5304-405C-AD09-3143E839021D}" presName="spaceB" presStyleCnt="0"/>
      <dgm:spPr/>
    </dgm:pt>
    <dgm:pt modelId="{72F9F5BF-575E-4026-B263-0F5663992388}" type="pres">
      <dgm:prSet presAssocID="{319A4D5A-075F-448A-87E9-B9A2AFBA38E8}" presName="space" presStyleCnt="0"/>
      <dgm:spPr/>
    </dgm:pt>
    <dgm:pt modelId="{D4E350FE-7F8D-4301-8341-33FDF55D4C44}" type="pres">
      <dgm:prSet presAssocID="{557E9D6B-8DAE-467B-B8FC-8287D9EDC5C4}" presName="compositeA" presStyleCnt="0"/>
      <dgm:spPr/>
    </dgm:pt>
    <dgm:pt modelId="{D756FC21-AEBC-4112-9583-1C88B601BEDE}" type="pres">
      <dgm:prSet presAssocID="{557E9D6B-8DAE-467B-B8FC-8287D9EDC5C4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B18D3-5A36-4535-A346-C26B52B1898C}" type="pres">
      <dgm:prSet presAssocID="{557E9D6B-8DAE-467B-B8FC-8287D9EDC5C4}" presName="circleA" presStyleLbl="node1" presStyleIdx="4" presStyleCnt="8" custScaleX="203010" custScaleY="203009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0BF01AAA-8311-4738-907B-3CD954BB943B}" type="pres">
      <dgm:prSet presAssocID="{557E9D6B-8DAE-467B-B8FC-8287D9EDC5C4}" presName="spaceA" presStyleCnt="0"/>
      <dgm:spPr/>
    </dgm:pt>
    <dgm:pt modelId="{90E6CA31-EBB2-4464-8F65-C9D55160FF29}" type="pres">
      <dgm:prSet presAssocID="{5E3EFE32-5B71-43D0-BB66-C25556C6C1D0}" presName="space" presStyleCnt="0"/>
      <dgm:spPr/>
    </dgm:pt>
    <dgm:pt modelId="{25AD2ECD-B529-4C92-B997-178F3CF1A874}" type="pres">
      <dgm:prSet presAssocID="{72695AC7-A89D-46D1-BB56-8FB5989BA6A6}" presName="compositeB" presStyleCnt="0"/>
      <dgm:spPr/>
    </dgm:pt>
    <dgm:pt modelId="{850324B7-3F91-4DEE-9AB3-6269B1372D7F}" type="pres">
      <dgm:prSet presAssocID="{72695AC7-A89D-46D1-BB56-8FB5989BA6A6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01077-9C0F-456E-AC72-2D6F896B7B6D}" type="pres">
      <dgm:prSet presAssocID="{72695AC7-A89D-46D1-BB56-8FB5989BA6A6}" presName="circleB" presStyleLbl="node1" presStyleIdx="5" presStyleCnt="8" custScaleX="140342" custScaleY="140342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786108F4-0340-45F7-979B-BCB30205112A}" type="pres">
      <dgm:prSet presAssocID="{72695AC7-A89D-46D1-BB56-8FB5989BA6A6}" presName="spaceB" presStyleCnt="0"/>
      <dgm:spPr/>
    </dgm:pt>
    <dgm:pt modelId="{14232D1C-EC2B-48C3-99AA-EAF63BBD30B3}" type="pres">
      <dgm:prSet presAssocID="{16F7D6E4-76A0-44DB-91DC-FB97CCFB2907}" presName="space" presStyleCnt="0"/>
      <dgm:spPr/>
    </dgm:pt>
    <dgm:pt modelId="{D63EF958-F455-445F-ACA9-875B97154930}" type="pres">
      <dgm:prSet presAssocID="{3C61C6B1-8D5C-4AFA-A803-E9AF67E8D712}" presName="compositeA" presStyleCnt="0"/>
      <dgm:spPr/>
    </dgm:pt>
    <dgm:pt modelId="{5174E9A2-4A9E-4F2A-A6C1-D40AE3837D60}" type="pres">
      <dgm:prSet presAssocID="{3C61C6B1-8D5C-4AFA-A803-E9AF67E8D712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35002-8E89-494E-B060-25843A4F5742}" type="pres">
      <dgm:prSet presAssocID="{3C61C6B1-8D5C-4AFA-A803-E9AF67E8D712}" presName="circleA" presStyleLbl="node1" presStyleIdx="6" presStyleCnt="8" custScaleX="200714" custScaleY="200713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0F46D9BA-A33A-447C-8DC4-D2CEE0565F7E}" type="pres">
      <dgm:prSet presAssocID="{3C61C6B1-8D5C-4AFA-A803-E9AF67E8D712}" presName="spaceA" presStyleCnt="0"/>
      <dgm:spPr/>
    </dgm:pt>
    <dgm:pt modelId="{8A5CC4DB-CAE1-4DED-95B2-0F80CAA0C2C7}" type="pres">
      <dgm:prSet presAssocID="{26607091-F145-46C9-9374-AD1608626F5D}" presName="space" presStyleCnt="0"/>
      <dgm:spPr/>
    </dgm:pt>
    <dgm:pt modelId="{0175D55F-4FBC-4284-925E-64A4E19192BE}" type="pres">
      <dgm:prSet presAssocID="{329E0774-E2AC-4F32-9B98-03EEDAC58A42}" presName="compositeB" presStyleCnt="0"/>
      <dgm:spPr/>
    </dgm:pt>
    <dgm:pt modelId="{16876421-E1DB-4EC8-949C-5C12008C294A}" type="pres">
      <dgm:prSet presAssocID="{329E0774-E2AC-4F32-9B98-03EEDAC58A42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C8C1B-8721-4DF5-BB61-DE8D9BE7F803}" type="pres">
      <dgm:prSet presAssocID="{329E0774-E2AC-4F32-9B98-03EEDAC58A42}" presName="circleB" presStyleLbl="node1" presStyleIdx="7" presStyleCnt="8" custScaleX="146897" custScaleY="146897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4A7C8CCE-4199-4DC4-9D19-155882432064}" type="pres">
      <dgm:prSet presAssocID="{329E0774-E2AC-4F32-9B98-03EEDAC58A42}" presName="spaceB" presStyleCnt="0"/>
      <dgm:spPr/>
    </dgm:pt>
  </dgm:ptLst>
  <dgm:cxnLst>
    <dgm:cxn modelId="{6B3549E1-7052-4BE7-9EEF-8A23859A2D2C}" type="presOf" srcId="{329E0774-E2AC-4F32-9B98-03EEDAC58A42}" destId="{16876421-E1DB-4EC8-949C-5C12008C294A}" srcOrd="0" destOrd="0" presId="urn:microsoft.com/office/officeart/2005/8/layout/hProcess11"/>
    <dgm:cxn modelId="{FD593526-AB18-42DC-80E6-5B74B3CF8112}" type="presOf" srcId="{3EDB7B3C-3C56-4531-9F0E-714711672F26}" destId="{D58E7B85-B26A-4C09-AB67-EA1C3F4A6B51}" srcOrd="0" destOrd="0" presId="urn:microsoft.com/office/officeart/2005/8/layout/hProcess11"/>
    <dgm:cxn modelId="{68711769-7939-4CE0-9442-6988B8ED32D4}" srcId="{3EDB7B3C-3C56-4531-9F0E-714711672F26}" destId="{329E0774-E2AC-4F32-9B98-03EEDAC58A42}" srcOrd="7" destOrd="0" parTransId="{9902FD4B-904C-4E1D-9426-D68B6A61DFA7}" sibTransId="{6A0FE476-AE71-40C6-BAA1-E56B9F56DE53}"/>
    <dgm:cxn modelId="{45F9020D-E60B-40A6-B77C-BD093950B1C9}" srcId="{3EDB7B3C-3C56-4531-9F0E-714711672F26}" destId="{4C7E780D-919C-46DC-A951-F8A8518B3BC5}" srcOrd="1" destOrd="0" parTransId="{521D7265-B104-4347-8ADC-0A8174E25896}" sibTransId="{BB5CC11F-06E5-44C6-9847-31CBC7591C6D}"/>
    <dgm:cxn modelId="{24FEB33F-7C43-4D25-A958-48CD78602B1A}" srcId="{3EDB7B3C-3C56-4531-9F0E-714711672F26}" destId="{557E9D6B-8DAE-467B-B8FC-8287D9EDC5C4}" srcOrd="4" destOrd="0" parTransId="{AE61E2A6-6ACC-4C13-B10B-EE39CF03506E}" sibTransId="{5E3EFE32-5B71-43D0-BB66-C25556C6C1D0}"/>
    <dgm:cxn modelId="{27BB8BFD-1213-4454-A546-44E40E739BE1}" type="presOf" srcId="{72695AC7-A89D-46D1-BB56-8FB5989BA6A6}" destId="{850324B7-3F91-4DEE-9AB3-6269B1372D7F}" srcOrd="0" destOrd="0" presId="urn:microsoft.com/office/officeart/2005/8/layout/hProcess11"/>
    <dgm:cxn modelId="{45C239B1-073B-459A-9B58-32CD5576B2D6}" type="presOf" srcId="{557E9D6B-8DAE-467B-B8FC-8287D9EDC5C4}" destId="{D756FC21-AEBC-4112-9583-1C88B601BEDE}" srcOrd="0" destOrd="0" presId="urn:microsoft.com/office/officeart/2005/8/layout/hProcess11"/>
    <dgm:cxn modelId="{B8B4B54C-7C12-4590-8EDE-72279FD6CA12}" type="presOf" srcId="{3C61C6B1-8D5C-4AFA-A803-E9AF67E8D712}" destId="{5174E9A2-4A9E-4F2A-A6C1-D40AE3837D60}" srcOrd="0" destOrd="0" presId="urn:microsoft.com/office/officeart/2005/8/layout/hProcess11"/>
    <dgm:cxn modelId="{90AB40DA-BBFF-4EBC-9004-7B049355FE63}" srcId="{3EDB7B3C-3C56-4531-9F0E-714711672F26}" destId="{72695AC7-A89D-46D1-BB56-8FB5989BA6A6}" srcOrd="5" destOrd="0" parTransId="{667E47BC-D99A-4508-9671-7E7824497272}" sibTransId="{16F7D6E4-76A0-44DB-91DC-FB97CCFB2907}"/>
    <dgm:cxn modelId="{EFA1B23E-9D7E-4B1E-A3D2-282A20AF990A}" srcId="{3EDB7B3C-3C56-4531-9F0E-714711672F26}" destId="{3C61C6B1-8D5C-4AFA-A803-E9AF67E8D712}" srcOrd="6" destOrd="0" parTransId="{A7AF3C08-20D5-439F-A6D7-CFEE151389F5}" sibTransId="{26607091-F145-46C9-9374-AD1608626F5D}"/>
    <dgm:cxn modelId="{17EBEB78-98EF-41A7-A39E-D3A99F19C2BF}" type="presOf" srcId="{864DFBEE-7E5B-4336-94C7-DC51B145EB57}" destId="{3F980CA5-071C-44F3-8644-8E4C3DA1542F}" srcOrd="0" destOrd="0" presId="urn:microsoft.com/office/officeart/2005/8/layout/hProcess11"/>
    <dgm:cxn modelId="{837B4AC2-A704-47B2-A8A6-D06947778A6F}" type="presOf" srcId="{4C7E780D-919C-46DC-A951-F8A8518B3BC5}" destId="{0B791A27-872A-4425-9460-35EB61B75549}" srcOrd="0" destOrd="0" presId="urn:microsoft.com/office/officeart/2005/8/layout/hProcess11"/>
    <dgm:cxn modelId="{DF346A0E-A984-4B3D-BB82-7872B5AF3862}" srcId="{3EDB7B3C-3C56-4531-9F0E-714711672F26}" destId="{864DFBEE-7E5B-4336-94C7-DC51B145EB57}" srcOrd="2" destOrd="0" parTransId="{49CBB962-9A3D-4019-AD36-A563362BE178}" sibTransId="{FEDEB9E6-F0A6-4073-920E-8EBF618245C3}"/>
    <dgm:cxn modelId="{A9A8E65E-6E28-4D46-A750-55DA5ADB8D20}" srcId="{3EDB7B3C-3C56-4531-9F0E-714711672F26}" destId="{4115581B-CDCF-4DD8-AA71-902E58FD12FC}" srcOrd="0" destOrd="0" parTransId="{9D137110-3089-4E89-A71A-D783DBCCE863}" sibTransId="{FE08B68E-47C5-406F-A1ED-DEA8AE322757}"/>
    <dgm:cxn modelId="{C91B6253-CDB0-45EC-9EB1-90B31F4B2608}" srcId="{3EDB7B3C-3C56-4531-9F0E-714711672F26}" destId="{E4293033-5304-405C-AD09-3143E839021D}" srcOrd="3" destOrd="0" parTransId="{13342BD8-4D27-4529-87D4-771BDD1FA096}" sibTransId="{319A4D5A-075F-448A-87E9-B9A2AFBA38E8}"/>
    <dgm:cxn modelId="{1B5A9919-E3E6-4987-AF3E-C4956DD85503}" type="presOf" srcId="{E4293033-5304-405C-AD09-3143E839021D}" destId="{6A4D2E98-F078-450F-9B78-95E79D86EE2D}" srcOrd="0" destOrd="0" presId="urn:microsoft.com/office/officeart/2005/8/layout/hProcess11"/>
    <dgm:cxn modelId="{3720CC51-1A7E-4560-849C-89F0F254AD1F}" type="presOf" srcId="{4115581B-CDCF-4DD8-AA71-902E58FD12FC}" destId="{9D3218FC-8D13-4F6F-A083-92187FEA7DED}" srcOrd="0" destOrd="0" presId="urn:microsoft.com/office/officeart/2005/8/layout/hProcess11"/>
    <dgm:cxn modelId="{4F627FED-CCFF-41F8-AEC7-A4B0E4621B4F}" type="presParOf" srcId="{D58E7B85-B26A-4C09-AB67-EA1C3F4A6B51}" destId="{82CDFF53-FC2D-4C44-96E0-2FEC956451CB}" srcOrd="0" destOrd="0" presId="urn:microsoft.com/office/officeart/2005/8/layout/hProcess11"/>
    <dgm:cxn modelId="{B5AB8AD7-094D-4189-B88B-B387FA9E70A4}" type="presParOf" srcId="{D58E7B85-B26A-4C09-AB67-EA1C3F4A6B51}" destId="{CDCEF2FD-2F91-40B6-9A95-8ACD9613A85D}" srcOrd="1" destOrd="0" presId="urn:microsoft.com/office/officeart/2005/8/layout/hProcess11"/>
    <dgm:cxn modelId="{291D591A-5356-4A1C-964D-282EA8A3D577}" type="presParOf" srcId="{CDCEF2FD-2F91-40B6-9A95-8ACD9613A85D}" destId="{F2AA3A7E-8ABA-4644-A81F-77BDA4C89194}" srcOrd="0" destOrd="0" presId="urn:microsoft.com/office/officeart/2005/8/layout/hProcess11"/>
    <dgm:cxn modelId="{35C75BEE-137B-439D-929C-943DD8128A27}" type="presParOf" srcId="{F2AA3A7E-8ABA-4644-A81F-77BDA4C89194}" destId="{9D3218FC-8D13-4F6F-A083-92187FEA7DED}" srcOrd="0" destOrd="0" presId="urn:microsoft.com/office/officeart/2005/8/layout/hProcess11"/>
    <dgm:cxn modelId="{65D0650C-70A1-4432-8930-90960B55E00A}" type="presParOf" srcId="{F2AA3A7E-8ABA-4644-A81F-77BDA4C89194}" destId="{08288F89-A01B-4654-A9DD-0CA979120E5B}" srcOrd="1" destOrd="0" presId="urn:microsoft.com/office/officeart/2005/8/layout/hProcess11"/>
    <dgm:cxn modelId="{2682A4BC-4D56-47D3-B740-ECCAAE93B783}" type="presParOf" srcId="{F2AA3A7E-8ABA-4644-A81F-77BDA4C89194}" destId="{1B3B2EDE-8853-456B-971F-8F055EDBF217}" srcOrd="2" destOrd="0" presId="urn:microsoft.com/office/officeart/2005/8/layout/hProcess11"/>
    <dgm:cxn modelId="{D5EAAA1D-38AF-451B-9539-EDA789EF800A}" type="presParOf" srcId="{CDCEF2FD-2F91-40B6-9A95-8ACD9613A85D}" destId="{ADF21981-B717-48F1-9907-794B50A8EBFE}" srcOrd="1" destOrd="0" presId="urn:microsoft.com/office/officeart/2005/8/layout/hProcess11"/>
    <dgm:cxn modelId="{22AA9697-4C5D-4947-B78B-15CD7BD2E3AC}" type="presParOf" srcId="{CDCEF2FD-2F91-40B6-9A95-8ACD9613A85D}" destId="{A8DEC6B2-261E-4D06-B9AD-46C71D140E81}" srcOrd="2" destOrd="0" presId="urn:microsoft.com/office/officeart/2005/8/layout/hProcess11"/>
    <dgm:cxn modelId="{BF45BFDE-61CD-483C-84F1-4B10AC38F806}" type="presParOf" srcId="{A8DEC6B2-261E-4D06-B9AD-46C71D140E81}" destId="{0B791A27-872A-4425-9460-35EB61B75549}" srcOrd="0" destOrd="0" presId="urn:microsoft.com/office/officeart/2005/8/layout/hProcess11"/>
    <dgm:cxn modelId="{EEBEEAA7-9285-4993-8D85-AD5DCEEA2EBA}" type="presParOf" srcId="{A8DEC6B2-261E-4D06-B9AD-46C71D140E81}" destId="{ADDC0601-BC92-4356-9BFE-8104B22316F1}" srcOrd="1" destOrd="0" presId="urn:microsoft.com/office/officeart/2005/8/layout/hProcess11"/>
    <dgm:cxn modelId="{3B014D00-97BC-4870-A888-95027FBB1C16}" type="presParOf" srcId="{A8DEC6B2-261E-4D06-B9AD-46C71D140E81}" destId="{BC090A2E-9878-47C3-A0A2-A64339F3A109}" srcOrd="2" destOrd="0" presId="urn:microsoft.com/office/officeart/2005/8/layout/hProcess11"/>
    <dgm:cxn modelId="{E9F9E65D-E068-44B1-9FD5-8A4EBEDECDDB}" type="presParOf" srcId="{CDCEF2FD-2F91-40B6-9A95-8ACD9613A85D}" destId="{2CFA35D0-DD0E-4488-B202-D18300B51E29}" srcOrd="3" destOrd="0" presId="urn:microsoft.com/office/officeart/2005/8/layout/hProcess11"/>
    <dgm:cxn modelId="{10723147-FC88-4678-84C9-4C37DA4E880E}" type="presParOf" srcId="{CDCEF2FD-2F91-40B6-9A95-8ACD9613A85D}" destId="{775648C8-BB21-49E0-9EFE-CA6FA5F5F38D}" srcOrd="4" destOrd="0" presId="urn:microsoft.com/office/officeart/2005/8/layout/hProcess11"/>
    <dgm:cxn modelId="{D825A554-B9BC-4342-8800-366BB5313D11}" type="presParOf" srcId="{775648C8-BB21-49E0-9EFE-CA6FA5F5F38D}" destId="{3F980CA5-071C-44F3-8644-8E4C3DA1542F}" srcOrd="0" destOrd="0" presId="urn:microsoft.com/office/officeart/2005/8/layout/hProcess11"/>
    <dgm:cxn modelId="{4EF82892-B71E-4784-B5EB-C2431B59C4CD}" type="presParOf" srcId="{775648C8-BB21-49E0-9EFE-CA6FA5F5F38D}" destId="{0EFBCCDB-CC87-4C53-BBF7-7FBA67DE0729}" srcOrd="1" destOrd="0" presId="urn:microsoft.com/office/officeart/2005/8/layout/hProcess11"/>
    <dgm:cxn modelId="{A1E41918-6F73-49C6-9293-913FA7FB8B59}" type="presParOf" srcId="{775648C8-BB21-49E0-9EFE-CA6FA5F5F38D}" destId="{5E920A33-8330-4F80-AFF8-3D290D7BE3CB}" srcOrd="2" destOrd="0" presId="urn:microsoft.com/office/officeart/2005/8/layout/hProcess11"/>
    <dgm:cxn modelId="{09AE1526-3EDA-4E7C-AA40-160DE7E0F08B}" type="presParOf" srcId="{CDCEF2FD-2F91-40B6-9A95-8ACD9613A85D}" destId="{F46E6BA4-1B27-4798-AFA0-35385B90C340}" srcOrd="5" destOrd="0" presId="urn:microsoft.com/office/officeart/2005/8/layout/hProcess11"/>
    <dgm:cxn modelId="{BB177601-BE48-42CE-A147-C97B8C88BAD1}" type="presParOf" srcId="{CDCEF2FD-2F91-40B6-9A95-8ACD9613A85D}" destId="{FC632AF5-14ED-4DCD-B4CF-717862EDE89E}" srcOrd="6" destOrd="0" presId="urn:microsoft.com/office/officeart/2005/8/layout/hProcess11"/>
    <dgm:cxn modelId="{E84FE466-8BFA-4393-AD1B-04BB82E3835B}" type="presParOf" srcId="{FC632AF5-14ED-4DCD-B4CF-717862EDE89E}" destId="{6A4D2E98-F078-450F-9B78-95E79D86EE2D}" srcOrd="0" destOrd="0" presId="urn:microsoft.com/office/officeart/2005/8/layout/hProcess11"/>
    <dgm:cxn modelId="{703E8F15-BDE5-4245-A20B-69B789BE71E5}" type="presParOf" srcId="{FC632AF5-14ED-4DCD-B4CF-717862EDE89E}" destId="{88AB4FC8-7E70-4904-9BED-F9DAF107F1AA}" srcOrd="1" destOrd="0" presId="urn:microsoft.com/office/officeart/2005/8/layout/hProcess11"/>
    <dgm:cxn modelId="{C75819BE-65C3-4204-9F36-15D085EC1063}" type="presParOf" srcId="{FC632AF5-14ED-4DCD-B4CF-717862EDE89E}" destId="{0F6BC1C4-73F3-4C3D-9BF3-1F5B4B4FEABA}" srcOrd="2" destOrd="0" presId="urn:microsoft.com/office/officeart/2005/8/layout/hProcess11"/>
    <dgm:cxn modelId="{E3AF69C5-A28F-4FEA-92C7-20266A7DBF43}" type="presParOf" srcId="{CDCEF2FD-2F91-40B6-9A95-8ACD9613A85D}" destId="{72F9F5BF-575E-4026-B263-0F5663992388}" srcOrd="7" destOrd="0" presId="urn:microsoft.com/office/officeart/2005/8/layout/hProcess11"/>
    <dgm:cxn modelId="{85DB9BCB-4427-402A-A38E-141C6FC61E7B}" type="presParOf" srcId="{CDCEF2FD-2F91-40B6-9A95-8ACD9613A85D}" destId="{D4E350FE-7F8D-4301-8341-33FDF55D4C44}" srcOrd="8" destOrd="0" presId="urn:microsoft.com/office/officeart/2005/8/layout/hProcess11"/>
    <dgm:cxn modelId="{CBB93FBD-447F-4EC4-B27C-E92E028CE343}" type="presParOf" srcId="{D4E350FE-7F8D-4301-8341-33FDF55D4C44}" destId="{D756FC21-AEBC-4112-9583-1C88B601BEDE}" srcOrd="0" destOrd="0" presId="urn:microsoft.com/office/officeart/2005/8/layout/hProcess11"/>
    <dgm:cxn modelId="{EEEB127A-AE60-4B89-B0E9-C378894ABEB1}" type="presParOf" srcId="{D4E350FE-7F8D-4301-8341-33FDF55D4C44}" destId="{135B18D3-5A36-4535-A346-C26B52B1898C}" srcOrd="1" destOrd="0" presId="urn:microsoft.com/office/officeart/2005/8/layout/hProcess11"/>
    <dgm:cxn modelId="{E23E3736-9DDF-4C6E-B054-39AD77BF1453}" type="presParOf" srcId="{D4E350FE-7F8D-4301-8341-33FDF55D4C44}" destId="{0BF01AAA-8311-4738-907B-3CD954BB943B}" srcOrd="2" destOrd="0" presId="urn:microsoft.com/office/officeart/2005/8/layout/hProcess11"/>
    <dgm:cxn modelId="{6DD2A440-018F-4576-8749-7B7CC3A6B0C3}" type="presParOf" srcId="{CDCEF2FD-2F91-40B6-9A95-8ACD9613A85D}" destId="{90E6CA31-EBB2-4464-8F65-C9D55160FF29}" srcOrd="9" destOrd="0" presId="urn:microsoft.com/office/officeart/2005/8/layout/hProcess11"/>
    <dgm:cxn modelId="{C1480776-529F-4FD9-95AA-6399CD435C83}" type="presParOf" srcId="{CDCEF2FD-2F91-40B6-9A95-8ACD9613A85D}" destId="{25AD2ECD-B529-4C92-B997-178F3CF1A874}" srcOrd="10" destOrd="0" presId="urn:microsoft.com/office/officeart/2005/8/layout/hProcess11"/>
    <dgm:cxn modelId="{F2E2B1AA-BD19-4EEB-BECD-759394FE48B7}" type="presParOf" srcId="{25AD2ECD-B529-4C92-B997-178F3CF1A874}" destId="{850324B7-3F91-4DEE-9AB3-6269B1372D7F}" srcOrd="0" destOrd="0" presId="urn:microsoft.com/office/officeart/2005/8/layout/hProcess11"/>
    <dgm:cxn modelId="{D23AFE11-011F-4C66-B1E4-9B4295F995E7}" type="presParOf" srcId="{25AD2ECD-B529-4C92-B997-178F3CF1A874}" destId="{26401077-9C0F-456E-AC72-2D6F896B7B6D}" srcOrd="1" destOrd="0" presId="urn:microsoft.com/office/officeart/2005/8/layout/hProcess11"/>
    <dgm:cxn modelId="{BF5CDD70-BD62-4859-9B08-A0277528E2C9}" type="presParOf" srcId="{25AD2ECD-B529-4C92-B997-178F3CF1A874}" destId="{786108F4-0340-45F7-979B-BCB30205112A}" srcOrd="2" destOrd="0" presId="urn:microsoft.com/office/officeart/2005/8/layout/hProcess11"/>
    <dgm:cxn modelId="{818D9D43-6443-4E84-B94A-8ED4FFEDD832}" type="presParOf" srcId="{CDCEF2FD-2F91-40B6-9A95-8ACD9613A85D}" destId="{14232D1C-EC2B-48C3-99AA-EAF63BBD30B3}" srcOrd="11" destOrd="0" presId="urn:microsoft.com/office/officeart/2005/8/layout/hProcess11"/>
    <dgm:cxn modelId="{6CA384B5-41D0-40A2-9A7E-3AC0ED3DF287}" type="presParOf" srcId="{CDCEF2FD-2F91-40B6-9A95-8ACD9613A85D}" destId="{D63EF958-F455-445F-ACA9-875B97154930}" srcOrd="12" destOrd="0" presId="urn:microsoft.com/office/officeart/2005/8/layout/hProcess11"/>
    <dgm:cxn modelId="{B3620F91-751C-4989-A5ED-99E5FB4D95E1}" type="presParOf" srcId="{D63EF958-F455-445F-ACA9-875B97154930}" destId="{5174E9A2-4A9E-4F2A-A6C1-D40AE3837D60}" srcOrd="0" destOrd="0" presId="urn:microsoft.com/office/officeart/2005/8/layout/hProcess11"/>
    <dgm:cxn modelId="{4DAB7D1A-7F2E-4932-B847-7B2A6878BD52}" type="presParOf" srcId="{D63EF958-F455-445F-ACA9-875B97154930}" destId="{00935002-8E89-494E-B060-25843A4F5742}" srcOrd="1" destOrd="0" presId="urn:microsoft.com/office/officeart/2005/8/layout/hProcess11"/>
    <dgm:cxn modelId="{4C6B5DC5-9B8E-4038-8997-E830FD79C343}" type="presParOf" srcId="{D63EF958-F455-445F-ACA9-875B97154930}" destId="{0F46D9BA-A33A-447C-8DC4-D2CEE0565F7E}" srcOrd="2" destOrd="0" presId="urn:microsoft.com/office/officeart/2005/8/layout/hProcess11"/>
    <dgm:cxn modelId="{356BF612-4DB6-4672-815A-CAA9A7400D3B}" type="presParOf" srcId="{CDCEF2FD-2F91-40B6-9A95-8ACD9613A85D}" destId="{8A5CC4DB-CAE1-4DED-95B2-0F80CAA0C2C7}" srcOrd="13" destOrd="0" presId="urn:microsoft.com/office/officeart/2005/8/layout/hProcess11"/>
    <dgm:cxn modelId="{EF170E54-0553-4EC0-8B59-FF7BF0937813}" type="presParOf" srcId="{CDCEF2FD-2F91-40B6-9A95-8ACD9613A85D}" destId="{0175D55F-4FBC-4284-925E-64A4E19192BE}" srcOrd="14" destOrd="0" presId="urn:microsoft.com/office/officeart/2005/8/layout/hProcess11"/>
    <dgm:cxn modelId="{1B1D1AC4-97E4-4474-BF96-5F9B1AA644BE}" type="presParOf" srcId="{0175D55F-4FBC-4284-925E-64A4E19192BE}" destId="{16876421-E1DB-4EC8-949C-5C12008C294A}" srcOrd="0" destOrd="0" presId="urn:microsoft.com/office/officeart/2005/8/layout/hProcess11"/>
    <dgm:cxn modelId="{E9F9127F-FACA-404E-8CB4-317071651817}" type="presParOf" srcId="{0175D55F-4FBC-4284-925E-64A4E19192BE}" destId="{085C8C1B-8721-4DF5-BB61-DE8D9BE7F803}" srcOrd="1" destOrd="0" presId="urn:microsoft.com/office/officeart/2005/8/layout/hProcess11"/>
    <dgm:cxn modelId="{AB37B34A-31FE-4A63-A2FA-7AF1F54A9F3B}" type="presParOf" srcId="{0175D55F-4FBC-4284-925E-64A4E19192BE}" destId="{4A7C8CCE-4199-4DC4-9D19-15588243206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A1A4DB-9AD6-49C6-801B-680634898F4B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8146FE-67AB-40C8-A130-18EDD952F20B}">
      <dgm:prSet custT="1"/>
      <dgm:spPr/>
      <dgm:t>
        <a:bodyPr/>
        <a:lstStyle/>
        <a:p>
          <a:pPr rtl="0"/>
          <a:r>
            <a:rPr lang="en-US" sz="1200" b="1" dirty="0" smtClean="0"/>
            <a:t>Work Step 1</a:t>
          </a:r>
        </a:p>
        <a:p>
          <a:pPr rtl="0"/>
          <a:r>
            <a:rPr lang="en-US" sz="1050" dirty="0" smtClean="0"/>
            <a:t>Spray clear </a:t>
          </a:r>
          <a:r>
            <a:rPr lang="en-US" sz="1050" dirty="0" err="1" smtClean="0"/>
            <a:t>Gelcoat</a:t>
          </a:r>
          <a:r>
            <a:rPr lang="en-US" sz="1050" dirty="0" smtClean="0"/>
            <a:t> in Mold. wait 15-30 </a:t>
          </a:r>
          <a:r>
            <a:rPr lang="en-US" sz="1050" dirty="0" err="1" smtClean="0"/>
            <a:t>mins</a:t>
          </a:r>
          <a:r>
            <a:rPr lang="en-US" sz="1050" dirty="0" smtClean="0"/>
            <a:t> until tacky</a:t>
          </a:r>
          <a:endParaRPr lang="en-US" sz="1050" dirty="0"/>
        </a:p>
      </dgm:t>
    </dgm:pt>
    <dgm:pt modelId="{60DEFF52-6477-4999-9372-4A5FD02BB6A9}" type="parTrans" cxnId="{9C13D8A5-CA79-4157-B6C4-9D884A42E43B}">
      <dgm:prSet/>
      <dgm:spPr/>
      <dgm:t>
        <a:bodyPr/>
        <a:lstStyle/>
        <a:p>
          <a:endParaRPr lang="en-US"/>
        </a:p>
      </dgm:t>
    </dgm:pt>
    <dgm:pt modelId="{00F25B9B-BEBD-48A7-B17A-F61D8C7A9DB9}" type="sibTrans" cxnId="{9C13D8A5-CA79-4157-B6C4-9D884A42E43B}">
      <dgm:prSet/>
      <dgm:spPr/>
      <dgm:t>
        <a:bodyPr/>
        <a:lstStyle/>
        <a:p>
          <a:endParaRPr lang="en-US"/>
        </a:p>
      </dgm:t>
    </dgm:pt>
    <dgm:pt modelId="{E45FC8F3-D48E-4E69-9678-C7EFF7283334}">
      <dgm:prSet custT="1"/>
      <dgm:spPr/>
      <dgm:t>
        <a:bodyPr anchor="t"/>
        <a:lstStyle/>
        <a:p>
          <a:pPr rtl="0"/>
          <a:r>
            <a:rPr lang="en-US" sz="1200" b="1" dirty="0" smtClean="0"/>
            <a:t>Work Step 2</a:t>
          </a:r>
        </a:p>
        <a:p>
          <a:pPr rtl="0"/>
          <a:r>
            <a:rPr lang="en-US" sz="1050" dirty="0" smtClean="0"/>
            <a:t>Spray Color </a:t>
          </a:r>
          <a:r>
            <a:rPr lang="en-US" sz="1050" dirty="0" err="1" smtClean="0"/>
            <a:t>Gelcoat</a:t>
          </a:r>
          <a:r>
            <a:rPr lang="en-US" sz="1050" dirty="0" smtClean="0"/>
            <a:t>, or Glitter with </a:t>
          </a:r>
          <a:r>
            <a:rPr lang="en-US" sz="1050" dirty="0" err="1" smtClean="0"/>
            <a:t>Gelcoat</a:t>
          </a:r>
          <a:r>
            <a:rPr lang="en-US" sz="1050" dirty="0" smtClean="0"/>
            <a:t>, depending color</a:t>
          </a:r>
          <a:endParaRPr lang="en-US" sz="1050" dirty="0"/>
        </a:p>
      </dgm:t>
    </dgm:pt>
    <dgm:pt modelId="{F709372B-C54C-421B-9705-BE0653C87A90}" type="parTrans" cxnId="{C02F5AAD-A2CB-441B-B4C8-1B779CF7612F}">
      <dgm:prSet/>
      <dgm:spPr/>
      <dgm:t>
        <a:bodyPr/>
        <a:lstStyle/>
        <a:p>
          <a:endParaRPr lang="en-US"/>
        </a:p>
      </dgm:t>
    </dgm:pt>
    <dgm:pt modelId="{2CE5A20D-7624-4C70-B1F7-A66803A4775E}" type="sibTrans" cxnId="{C02F5AAD-A2CB-441B-B4C8-1B779CF7612F}">
      <dgm:prSet/>
      <dgm:spPr/>
      <dgm:t>
        <a:bodyPr/>
        <a:lstStyle/>
        <a:p>
          <a:endParaRPr lang="en-US"/>
        </a:p>
      </dgm:t>
    </dgm:pt>
    <dgm:pt modelId="{4B0DD36D-5147-49C0-A6C3-24DE8E228540}">
      <dgm:prSet custT="1"/>
      <dgm:spPr/>
      <dgm:t>
        <a:bodyPr anchor="t"/>
        <a:lstStyle/>
        <a:p>
          <a:pPr rtl="0"/>
          <a:r>
            <a:rPr lang="en-US" sz="1200" b="1" dirty="0" smtClean="0"/>
            <a:t>Work Step 2.2</a:t>
          </a:r>
        </a:p>
        <a:p>
          <a:r>
            <a:rPr lang="en-US" sz="1050" dirty="0" smtClean="0"/>
            <a:t>If Glitter + Clear </a:t>
          </a:r>
          <a:r>
            <a:rPr lang="en-US" sz="1050" dirty="0" err="1" smtClean="0"/>
            <a:t>Gelcoat</a:t>
          </a:r>
          <a:r>
            <a:rPr lang="en-US" sz="1050" dirty="0" smtClean="0"/>
            <a:t>, then Color </a:t>
          </a:r>
          <a:r>
            <a:rPr lang="en-US" sz="1050" dirty="0" err="1" smtClean="0"/>
            <a:t>Gelgoat</a:t>
          </a:r>
          <a:r>
            <a:rPr lang="en-US" sz="1050" dirty="0" smtClean="0"/>
            <a:t> as background</a:t>
          </a:r>
          <a:endParaRPr lang="en-US" sz="1050" dirty="0"/>
        </a:p>
      </dgm:t>
    </dgm:pt>
    <dgm:pt modelId="{C8271296-4447-4CEF-9A40-30C8ADE6ED42}" type="parTrans" cxnId="{7E8E71DC-69DA-4BDB-9330-51CA5AAB3AF5}">
      <dgm:prSet/>
      <dgm:spPr/>
      <dgm:t>
        <a:bodyPr/>
        <a:lstStyle/>
        <a:p>
          <a:endParaRPr lang="en-US"/>
        </a:p>
      </dgm:t>
    </dgm:pt>
    <dgm:pt modelId="{E7D83CDA-A197-4E22-9F8C-133E38DE84D7}" type="sibTrans" cxnId="{7E8E71DC-69DA-4BDB-9330-51CA5AAB3AF5}">
      <dgm:prSet/>
      <dgm:spPr/>
      <dgm:t>
        <a:bodyPr/>
        <a:lstStyle/>
        <a:p>
          <a:endParaRPr lang="en-US"/>
        </a:p>
      </dgm:t>
    </dgm:pt>
    <dgm:pt modelId="{33C8951A-19B9-4555-98C6-4D75EDCB47AB}">
      <dgm:prSet custT="1"/>
      <dgm:spPr/>
      <dgm:t>
        <a:bodyPr anchor="t"/>
        <a:lstStyle/>
        <a:p>
          <a:pPr rtl="0"/>
          <a:r>
            <a:rPr lang="en-US" sz="1200" b="1" dirty="0" smtClean="0"/>
            <a:t>Work Step 2B</a:t>
          </a:r>
        </a:p>
        <a:p>
          <a:pPr rtl="0"/>
          <a:r>
            <a:rPr lang="en-US" sz="1050" dirty="0" smtClean="0"/>
            <a:t>Laminate the Printed Veil</a:t>
          </a:r>
          <a:endParaRPr lang="en-US" sz="1050" dirty="0"/>
        </a:p>
      </dgm:t>
    </dgm:pt>
    <dgm:pt modelId="{1F497090-2561-4F66-A844-3BF8CE695148}" type="parTrans" cxnId="{8365D71A-D647-4975-859F-E4FCF4F45D45}">
      <dgm:prSet/>
      <dgm:spPr/>
      <dgm:t>
        <a:bodyPr/>
        <a:lstStyle/>
        <a:p>
          <a:endParaRPr lang="en-US"/>
        </a:p>
      </dgm:t>
    </dgm:pt>
    <dgm:pt modelId="{1AD07548-C00C-4B50-A972-0A139B06C158}" type="sibTrans" cxnId="{8365D71A-D647-4975-859F-E4FCF4F45D45}">
      <dgm:prSet/>
      <dgm:spPr/>
      <dgm:t>
        <a:bodyPr/>
        <a:lstStyle/>
        <a:p>
          <a:endParaRPr lang="en-US"/>
        </a:p>
      </dgm:t>
    </dgm:pt>
    <dgm:pt modelId="{867765EB-981E-4B2C-8952-CEB11AC9588E}">
      <dgm:prSet custT="1"/>
      <dgm:spPr/>
      <dgm:t>
        <a:bodyPr anchor="t"/>
        <a:lstStyle/>
        <a:p>
          <a:pPr rtl="0"/>
          <a:r>
            <a:rPr lang="en-US" sz="1200" b="1" dirty="0" smtClean="0"/>
            <a:t>Work Step 2.2B</a:t>
          </a:r>
        </a:p>
        <a:p>
          <a:pPr rtl="0"/>
          <a:r>
            <a:rPr lang="en-US" sz="1050" dirty="0" smtClean="0"/>
            <a:t>Spray Color </a:t>
          </a:r>
          <a:r>
            <a:rPr lang="en-US" sz="1050" dirty="0" err="1" smtClean="0"/>
            <a:t>Gelcoat</a:t>
          </a:r>
          <a:r>
            <a:rPr lang="en-US" sz="1050" dirty="0" smtClean="0"/>
            <a:t>, which is the background of the Veil</a:t>
          </a:r>
          <a:endParaRPr lang="en-US" sz="1050" dirty="0"/>
        </a:p>
      </dgm:t>
    </dgm:pt>
    <dgm:pt modelId="{45C1FD79-EF9E-49CB-ABEA-26557C3107F4}" type="parTrans" cxnId="{F6C7509E-D0E2-4E96-978E-87540BB9B539}">
      <dgm:prSet/>
      <dgm:spPr/>
      <dgm:t>
        <a:bodyPr/>
        <a:lstStyle/>
        <a:p>
          <a:endParaRPr lang="en-US"/>
        </a:p>
      </dgm:t>
    </dgm:pt>
    <dgm:pt modelId="{9078B554-03CD-4288-A6F6-DA375674B167}" type="sibTrans" cxnId="{F6C7509E-D0E2-4E96-978E-87540BB9B539}">
      <dgm:prSet/>
      <dgm:spPr/>
      <dgm:t>
        <a:bodyPr/>
        <a:lstStyle/>
        <a:p>
          <a:endParaRPr lang="en-US"/>
        </a:p>
      </dgm:t>
    </dgm:pt>
    <dgm:pt modelId="{F81C5225-CD29-4B5D-9F59-1B366C3B97DA}">
      <dgm:prSet custT="1"/>
      <dgm:spPr/>
      <dgm:t>
        <a:bodyPr/>
        <a:lstStyle/>
        <a:p>
          <a:pPr rtl="0"/>
          <a:r>
            <a:rPr lang="en-US" sz="1200" b="1" dirty="0" smtClean="0"/>
            <a:t>Work Step 3</a:t>
          </a:r>
        </a:p>
        <a:p>
          <a:pPr rtl="0"/>
          <a:r>
            <a:rPr lang="en-US" sz="1000" dirty="0" smtClean="0"/>
            <a:t>Lay Skin Coat, which is normally chopped fiberglass</a:t>
          </a:r>
          <a:endParaRPr lang="en-US" sz="1000" dirty="0"/>
        </a:p>
      </dgm:t>
    </dgm:pt>
    <dgm:pt modelId="{A6315AA7-645C-49D5-9FE7-1177509D17A3}" type="parTrans" cxnId="{416AD65D-9E1A-4DFF-9211-9B1812636FF6}">
      <dgm:prSet/>
      <dgm:spPr/>
      <dgm:t>
        <a:bodyPr/>
        <a:lstStyle/>
        <a:p>
          <a:endParaRPr lang="en-US"/>
        </a:p>
      </dgm:t>
    </dgm:pt>
    <dgm:pt modelId="{17C7A149-F209-4209-9184-0D74E1A120E4}" type="sibTrans" cxnId="{416AD65D-9E1A-4DFF-9211-9B1812636FF6}">
      <dgm:prSet/>
      <dgm:spPr/>
      <dgm:t>
        <a:bodyPr/>
        <a:lstStyle/>
        <a:p>
          <a:endParaRPr lang="en-US"/>
        </a:p>
      </dgm:t>
    </dgm:pt>
    <dgm:pt modelId="{34B4951E-4D02-482E-9750-253A5C9C6E46}">
      <dgm:prSet custT="1"/>
      <dgm:spPr/>
      <dgm:t>
        <a:bodyPr anchor="t"/>
        <a:lstStyle/>
        <a:p>
          <a:pPr rtl="0"/>
          <a:r>
            <a:rPr lang="en-US" sz="1200" b="1" dirty="0" smtClean="0"/>
            <a:t>Work Step 4</a:t>
          </a:r>
        </a:p>
        <a:p>
          <a:r>
            <a:rPr lang="en-US" sz="1000" dirty="0" smtClean="0"/>
            <a:t>Lay 2nd Skin Coat, which is a woven fiberglass mat</a:t>
          </a:r>
          <a:endParaRPr lang="en-US" sz="1000" dirty="0"/>
        </a:p>
      </dgm:t>
    </dgm:pt>
    <dgm:pt modelId="{311D23F5-0FC6-4BF0-98BB-EEB1D8133EB9}" type="parTrans" cxnId="{258EDB58-94CB-4584-86BA-6D25DAD21BB2}">
      <dgm:prSet/>
      <dgm:spPr/>
      <dgm:t>
        <a:bodyPr/>
        <a:lstStyle/>
        <a:p>
          <a:endParaRPr lang="en-US"/>
        </a:p>
      </dgm:t>
    </dgm:pt>
    <dgm:pt modelId="{4F924461-4B1B-4008-BBA0-66E8D4EF8BDA}" type="sibTrans" cxnId="{258EDB58-94CB-4584-86BA-6D25DAD21BB2}">
      <dgm:prSet/>
      <dgm:spPr/>
      <dgm:t>
        <a:bodyPr/>
        <a:lstStyle/>
        <a:p>
          <a:endParaRPr lang="en-US"/>
        </a:p>
      </dgm:t>
    </dgm:pt>
    <dgm:pt modelId="{F5F14C8F-AFDC-49DD-A51D-4D440FB3852B}">
      <dgm:prSet custT="1"/>
      <dgm:spPr/>
      <dgm:t>
        <a:bodyPr anchor="t"/>
        <a:lstStyle/>
        <a:p>
          <a:pPr rtl="0"/>
          <a:r>
            <a:rPr lang="en-US" sz="1200" b="1" dirty="0" smtClean="0"/>
            <a:t>Work Step 4B</a:t>
          </a:r>
        </a:p>
        <a:p>
          <a:r>
            <a:rPr lang="en-US" sz="1000" dirty="0" smtClean="0"/>
            <a:t>Create Vacuum Bagging, and start the Vacuum</a:t>
          </a:r>
          <a:endParaRPr lang="en-US" sz="1000" dirty="0"/>
        </a:p>
      </dgm:t>
    </dgm:pt>
    <dgm:pt modelId="{A6AB7666-BD05-4ECA-B3EB-D99D2BBA5EB6}" type="parTrans" cxnId="{BEC9F2ED-5BEA-4F6B-B0DB-819B80C2B735}">
      <dgm:prSet/>
      <dgm:spPr/>
      <dgm:t>
        <a:bodyPr/>
        <a:lstStyle/>
        <a:p>
          <a:endParaRPr lang="en-US"/>
        </a:p>
      </dgm:t>
    </dgm:pt>
    <dgm:pt modelId="{24D6EA96-5D8A-4608-8AEC-AFFF0DBAE1BB}" type="sibTrans" cxnId="{BEC9F2ED-5BEA-4F6B-B0DB-819B80C2B735}">
      <dgm:prSet/>
      <dgm:spPr/>
      <dgm:t>
        <a:bodyPr/>
        <a:lstStyle/>
        <a:p>
          <a:endParaRPr lang="en-US"/>
        </a:p>
      </dgm:t>
    </dgm:pt>
    <dgm:pt modelId="{F1F3840E-21E9-4250-A00F-1070DF690064}">
      <dgm:prSet custT="1"/>
      <dgm:spPr/>
      <dgm:t>
        <a:bodyPr anchor="t"/>
        <a:lstStyle/>
        <a:p>
          <a:pPr rtl="0"/>
          <a:r>
            <a:rPr lang="en-US" sz="1200" b="1" dirty="0" smtClean="0"/>
            <a:t>Work Step 5 </a:t>
          </a:r>
        </a:p>
        <a:p>
          <a:pPr rtl="0"/>
          <a:r>
            <a:rPr lang="en-US" sz="1000" dirty="0" smtClean="0"/>
            <a:t>Tempering: Heat the laminated mold pieces. </a:t>
          </a:r>
        </a:p>
        <a:p>
          <a:pPr rtl="0"/>
          <a:r>
            <a:rPr lang="en-US" sz="1000" dirty="0" smtClean="0"/>
            <a:t>Curing Time 1-2 day</a:t>
          </a:r>
          <a:endParaRPr lang="en-US" sz="1000" dirty="0"/>
        </a:p>
      </dgm:t>
    </dgm:pt>
    <dgm:pt modelId="{5EB6446A-B582-437D-8899-E55979D1C921}" type="parTrans" cxnId="{005835FF-5659-43B4-9813-18D5F34328AA}">
      <dgm:prSet/>
      <dgm:spPr/>
      <dgm:t>
        <a:bodyPr/>
        <a:lstStyle/>
        <a:p>
          <a:endParaRPr lang="en-US"/>
        </a:p>
      </dgm:t>
    </dgm:pt>
    <dgm:pt modelId="{55882146-E6A9-4563-BC4D-E11EE2443DD9}" type="sibTrans" cxnId="{005835FF-5659-43B4-9813-18D5F34328AA}">
      <dgm:prSet/>
      <dgm:spPr/>
      <dgm:t>
        <a:bodyPr/>
        <a:lstStyle/>
        <a:p>
          <a:endParaRPr lang="en-US"/>
        </a:p>
      </dgm:t>
    </dgm:pt>
    <dgm:pt modelId="{9DF77A8B-DCA9-4903-AC90-A2C74B760F22}">
      <dgm:prSet custT="1"/>
      <dgm:spPr/>
      <dgm:t>
        <a:bodyPr anchor="t"/>
        <a:lstStyle/>
        <a:p>
          <a:pPr rtl="0"/>
          <a:r>
            <a:rPr lang="en-US" sz="1200" b="1" dirty="0" smtClean="0"/>
            <a:t>Work Step 6 </a:t>
          </a:r>
        </a:p>
        <a:p>
          <a:pPr rtl="0"/>
          <a:r>
            <a:rPr lang="en-US" sz="1000" dirty="0" smtClean="0"/>
            <a:t>Remove the fiberglass piece(s) from the mold</a:t>
          </a:r>
          <a:endParaRPr lang="en-US" sz="1000" dirty="0"/>
        </a:p>
      </dgm:t>
    </dgm:pt>
    <dgm:pt modelId="{7FC5DD15-E2A8-4EBF-9181-4D1B2B335643}" type="parTrans" cxnId="{2869C13A-8DC2-4037-B438-CB14F79A2404}">
      <dgm:prSet/>
      <dgm:spPr/>
      <dgm:t>
        <a:bodyPr/>
        <a:lstStyle/>
        <a:p>
          <a:endParaRPr lang="en-US"/>
        </a:p>
      </dgm:t>
    </dgm:pt>
    <dgm:pt modelId="{86A39211-27E0-4C04-A11C-24C6C2027A40}" type="sibTrans" cxnId="{2869C13A-8DC2-4037-B438-CB14F79A2404}">
      <dgm:prSet/>
      <dgm:spPr/>
      <dgm:t>
        <a:bodyPr/>
        <a:lstStyle/>
        <a:p>
          <a:endParaRPr lang="en-US"/>
        </a:p>
      </dgm:t>
    </dgm:pt>
    <dgm:pt modelId="{CCB34433-1FEF-4369-B241-0C1DD03BE98B}" type="pres">
      <dgm:prSet presAssocID="{D2A1A4DB-9AD6-49C6-801B-680634898F4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3F0CF8E-3F84-45DE-9D23-B7574F382D5E}" type="pres">
      <dgm:prSet presAssocID="{BE8146FE-67AB-40C8-A130-18EDD952F20B}" presName="hierRoot1" presStyleCnt="0"/>
      <dgm:spPr/>
    </dgm:pt>
    <dgm:pt modelId="{916E305E-B23B-4E36-9F55-EC5BE94216BA}" type="pres">
      <dgm:prSet presAssocID="{BE8146FE-67AB-40C8-A130-18EDD952F20B}" presName="composite" presStyleCnt="0"/>
      <dgm:spPr/>
    </dgm:pt>
    <dgm:pt modelId="{52859A3E-0607-4CAC-B86B-3CC6320CA554}" type="pres">
      <dgm:prSet presAssocID="{BE8146FE-67AB-40C8-A130-18EDD952F20B}" presName="background" presStyleLbl="node0" presStyleIdx="0" presStyleCnt="1"/>
      <dgm:spPr>
        <a:solidFill>
          <a:srgbClr val="92D050"/>
        </a:solidFill>
      </dgm:spPr>
    </dgm:pt>
    <dgm:pt modelId="{0658CD2F-4CAF-450B-BA19-5CF80E272015}" type="pres">
      <dgm:prSet presAssocID="{BE8146FE-67AB-40C8-A130-18EDD952F20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855385-5C38-4E59-971B-D559354245BE}" type="pres">
      <dgm:prSet presAssocID="{BE8146FE-67AB-40C8-A130-18EDD952F20B}" presName="hierChild2" presStyleCnt="0"/>
      <dgm:spPr/>
    </dgm:pt>
    <dgm:pt modelId="{3A8C1C08-F6A7-4076-996A-50D0578B3F26}" type="pres">
      <dgm:prSet presAssocID="{F709372B-C54C-421B-9705-BE0653C87A90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471F65B-EA79-496A-8038-ED78757690F8}" type="pres">
      <dgm:prSet presAssocID="{E45FC8F3-D48E-4E69-9678-C7EFF7283334}" presName="hierRoot2" presStyleCnt="0"/>
      <dgm:spPr/>
    </dgm:pt>
    <dgm:pt modelId="{7D474071-20A8-427A-A321-D6578F8CE72B}" type="pres">
      <dgm:prSet presAssocID="{E45FC8F3-D48E-4E69-9678-C7EFF7283334}" presName="composite2" presStyleCnt="0"/>
      <dgm:spPr/>
    </dgm:pt>
    <dgm:pt modelId="{D2182ABE-7567-49C9-B163-AEDC710CEDF0}" type="pres">
      <dgm:prSet presAssocID="{E45FC8F3-D48E-4E69-9678-C7EFF7283334}" presName="background2" presStyleLbl="node2" presStyleIdx="0" presStyleCnt="2"/>
      <dgm:spPr/>
    </dgm:pt>
    <dgm:pt modelId="{0ED8C5AC-7DCC-484C-A541-DE0D6104985E}" type="pres">
      <dgm:prSet presAssocID="{E45FC8F3-D48E-4E69-9678-C7EFF728333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086F32-9093-4637-8E3F-1693F490DC61}" type="pres">
      <dgm:prSet presAssocID="{E45FC8F3-D48E-4E69-9678-C7EFF7283334}" presName="hierChild3" presStyleCnt="0"/>
      <dgm:spPr/>
    </dgm:pt>
    <dgm:pt modelId="{18B1C7C6-E6E7-4957-AE10-E27EAE7DD576}" type="pres">
      <dgm:prSet presAssocID="{C8271296-4447-4CEF-9A40-30C8ADE6ED4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654EB9E4-47F9-4FCF-A1A2-5616242A6616}" type="pres">
      <dgm:prSet presAssocID="{4B0DD36D-5147-49C0-A6C3-24DE8E228540}" presName="hierRoot3" presStyleCnt="0"/>
      <dgm:spPr/>
    </dgm:pt>
    <dgm:pt modelId="{01488A48-F173-4CEC-90C2-EC44C1407FA9}" type="pres">
      <dgm:prSet presAssocID="{4B0DD36D-5147-49C0-A6C3-24DE8E228540}" presName="composite3" presStyleCnt="0"/>
      <dgm:spPr/>
    </dgm:pt>
    <dgm:pt modelId="{5E5F7F8D-55A3-461A-85A2-0C65F2F2A3EB}" type="pres">
      <dgm:prSet presAssocID="{4B0DD36D-5147-49C0-A6C3-24DE8E228540}" presName="background3" presStyleLbl="node3" presStyleIdx="0" presStyleCnt="2"/>
      <dgm:spPr/>
    </dgm:pt>
    <dgm:pt modelId="{D9AFCD35-6112-4E8B-9437-C5185456CDE6}" type="pres">
      <dgm:prSet presAssocID="{4B0DD36D-5147-49C0-A6C3-24DE8E228540}" presName="text3" presStyleLbl="fgAcc3" presStyleIdx="0" presStyleCnt="2" custLinFactNeighborX="212" custLinFactNeighborY="-14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576180-F65C-49E6-BE9A-7E16B785C8E6}" type="pres">
      <dgm:prSet presAssocID="{4B0DD36D-5147-49C0-A6C3-24DE8E228540}" presName="hierChild4" presStyleCnt="0"/>
      <dgm:spPr/>
    </dgm:pt>
    <dgm:pt modelId="{559C6756-B7E3-4282-87F6-BC5B9AD330C7}" type="pres">
      <dgm:prSet presAssocID="{1F497090-2561-4F66-A844-3BF8CE69514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67FD884E-2C23-4E7C-9C74-B14BC1FBFAF1}" type="pres">
      <dgm:prSet presAssocID="{33C8951A-19B9-4555-98C6-4D75EDCB47AB}" presName="hierRoot2" presStyleCnt="0"/>
      <dgm:spPr/>
    </dgm:pt>
    <dgm:pt modelId="{23C615DA-BEE5-432B-9B7C-B859512EA356}" type="pres">
      <dgm:prSet presAssocID="{33C8951A-19B9-4555-98C6-4D75EDCB47AB}" presName="composite2" presStyleCnt="0"/>
      <dgm:spPr/>
    </dgm:pt>
    <dgm:pt modelId="{C13B880D-898F-4BF2-92FA-852139230165}" type="pres">
      <dgm:prSet presAssocID="{33C8951A-19B9-4555-98C6-4D75EDCB47AB}" presName="background2" presStyleLbl="node2" presStyleIdx="1" presStyleCnt="2"/>
      <dgm:spPr/>
    </dgm:pt>
    <dgm:pt modelId="{44C88571-45D3-4133-A5C0-FF7BA61460FB}" type="pres">
      <dgm:prSet presAssocID="{33C8951A-19B9-4555-98C6-4D75EDCB47A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300E8E-1110-42B6-898C-66259FC5DCE3}" type="pres">
      <dgm:prSet presAssocID="{33C8951A-19B9-4555-98C6-4D75EDCB47AB}" presName="hierChild3" presStyleCnt="0"/>
      <dgm:spPr/>
    </dgm:pt>
    <dgm:pt modelId="{EF3E947F-1DF2-4DF5-B81A-9DEC32E6A47D}" type="pres">
      <dgm:prSet presAssocID="{45C1FD79-EF9E-49CB-ABEA-26557C3107F4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91BB1E0-9887-43CB-97AF-AD8A95D94CC9}" type="pres">
      <dgm:prSet presAssocID="{867765EB-981E-4B2C-8952-CEB11AC9588E}" presName="hierRoot3" presStyleCnt="0"/>
      <dgm:spPr/>
    </dgm:pt>
    <dgm:pt modelId="{8D2F7369-EBCB-4375-A077-AACC9C07F09C}" type="pres">
      <dgm:prSet presAssocID="{867765EB-981E-4B2C-8952-CEB11AC9588E}" presName="composite3" presStyleCnt="0"/>
      <dgm:spPr/>
    </dgm:pt>
    <dgm:pt modelId="{2CEF40CF-8071-4525-AFD7-EF941E344B0A}" type="pres">
      <dgm:prSet presAssocID="{867765EB-981E-4B2C-8952-CEB11AC9588E}" presName="background3" presStyleLbl="node3" presStyleIdx="1" presStyleCnt="2"/>
      <dgm:spPr/>
    </dgm:pt>
    <dgm:pt modelId="{97D5A377-D36C-47DE-AA2A-5B1540F0F9B1}" type="pres">
      <dgm:prSet presAssocID="{867765EB-981E-4B2C-8952-CEB11AC9588E}" presName="text3" presStyleLbl="fgAcc3" presStyleIdx="1" presStyleCnt="2" custLinFactNeighborX="212" custLinFactNeighborY="-12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5D96BB-89C5-4DE0-BCA6-F280C56F827A}" type="pres">
      <dgm:prSet presAssocID="{867765EB-981E-4B2C-8952-CEB11AC9588E}" presName="hierChild4" presStyleCnt="0"/>
      <dgm:spPr/>
    </dgm:pt>
    <dgm:pt modelId="{9402FCF9-B25D-4449-91E9-0D787FD911E5}" type="pres">
      <dgm:prSet presAssocID="{A6315AA7-645C-49D5-9FE7-1177509D17A3}" presName="Name23" presStyleLbl="parChTrans1D4" presStyleIdx="0" presStyleCnt="5"/>
      <dgm:spPr/>
      <dgm:t>
        <a:bodyPr/>
        <a:lstStyle/>
        <a:p>
          <a:endParaRPr lang="en-US"/>
        </a:p>
      </dgm:t>
    </dgm:pt>
    <dgm:pt modelId="{6FC3DB33-A3D4-474D-BEF4-4353329B7238}" type="pres">
      <dgm:prSet presAssocID="{F81C5225-CD29-4B5D-9F59-1B366C3B97DA}" presName="hierRoot4" presStyleCnt="0"/>
      <dgm:spPr/>
    </dgm:pt>
    <dgm:pt modelId="{BFEE96FF-68C4-4CF1-97E7-11859259E479}" type="pres">
      <dgm:prSet presAssocID="{F81C5225-CD29-4B5D-9F59-1B366C3B97DA}" presName="composite4" presStyleCnt="0"/>
      <dgm:spPr/>
    </dgm:pt>
    <dgm:pt modelId="{FCE77433-05E0-486B-A17B-E18BCA2E710C}" type="pres">
      <dgm:prSet presAssocID="{F81C5225-CD29-4B5D-9F59-1B366C3B97DA}" presName="background4" presStyleLbl="node4" presStyleIdx="0" presStyleCnt="5"/>
      <dgm:spPr/>
    </dgm:pt>
    <dgm:pt modelId="{734FECE6-4FAF-4CB0-8BC1-810ADA7571FE}" type="pres">
      <dgm:prSet presAssocID="{F81C5225-CD29-4B5D-9F59-1B366C3B97DA}" presName="text4" presStyleLbl="fgAcc4" presStyleIdx="0" presStyleCnt="5" custLinFactNeighborX="-54600" custLinFactNeighborY="2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217BD1-0FE1-4E1C-B593-4490EDA6013D}" type="pres">
      <dgm:prSet presAssocID="{F81C5225-CD29-4B5D-9F59-1B366C3B97DA}" presName="hierChild5" presStyleCnt="0"/>
      <dgm:spPr/>
    </dgm:pt>
    <dgm:pt modelId="{7A381068-F99B-4DCA-9A88-8DA474696465}" type="pres">
      <dgm:prSet presAssocID="{311D23F5-0FC6-4BF0-98BB-EEB1D8133EB9}" presName="Name23" presStyleLbl="parChTrans1D4" presStyleIdx="1" presStyleCnt="5"/>
      <dgm:spPr/>
      <dgm:t>
        <a:bodyPr/>
        <a:lstStyle/>
        <a:p>
          <a:endParaRPr lang="en-US"/>
        </a:p>
      </dgm:t>
    </dgm:pt>
    <dgm:pt modelId="{C2AC3ECD-D2AA-486E-9E15-C564B4EC12F7}" type="pres">
      <dgm:prSet presAssocID="{34B4951E-4D02-482E-9750-253A5C9C6E46}" presName="hierRoot4" presStyleCnt="0"/>
      <dgm:spPr/>
    </dgm:pt>
    <dgm:pt modelId="{7C03D9CA-8011-41EB-A086-1E5AA00D7711}" type="pres">
      <dgm:prSet presAssocID="{34B4951E-4D02-482E-9750-253A5C9C6E46}" presName="composite4" presStyleCnt="0"/>
      <dgm:spPr/>
    </dgm:pt>
    <dgm:pt modelId="{5420C23F-CFEB-4FA4-91FB-36833631B6FA}" type="pres">
      <dgm:prSet presAssocID="{34B4951E-4D02-482E-9750-253A5C9C6E46}" presName="background4" presStyleLbl="node4" presStyleIdx="1" presStyleCnt="5"/>
      <dgm:spPr/>
    </dgm:pt>
    <dgm:pt modelId="{7587F206-A476-4AB0-8BE8-A4949AE03D31}" type="pres">
      <dgm:prSet presAssocID="{34B4951E-4D02-482E-9750-253A5C9C6E46}" presName="text4" presStyleLbl="fgAcc4" presStyleIdx="1" presStyleCnt="5" custLinFactNeighborX="-54601" custLinFactNeighborY="-145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962372-F03B-4681-96EF-C69F379DA266}" type="pres">
      <dgm:prSet presAssocID="{34B4951E-4D02-482E-9750-253A5C9C6E46}" presName="hierChild5" presStyleCnt="0"/>
      <dgm:spPr/>
    </dgm:pt>
    <dgm:pt modelId="{69977116-8732-4449-8F96-374898E3FF7A}" type="pres">
      <dgm:prSet presAssocID="{A6AB7666-BD05-4ECA-B3EB-D99D2BBA5EB6}" presName="Name23" presStyleLbl="parChTrans1D4" presStyleIdx="2" presStyleCnt="5"/>
      <dgm:spPr/>
      <dgm:t>
        <a:bodyPr/>
        <a:lstStyle/>
        <a:p>
          <a:endParaRPr lang="en-US"/>
        </a:p>
      </dgm:t>
    </dgm:pt>
    <dgm:pt modelId="{5B13E8D9-C433-4745-A86F-5C13051067E2}" type="pres">
      <dgm:prSet presAssocID="{F5F14C8F-AFDC-49DD-A51D-4D440FB3852B}" presName="hierRoot4" presStyleCnt="0"/>
      <dgm:spPr/>
    </dgm:pt>
    <dgm:pt modelId="{02AD51AE-8B96-4B24-970F-6842C97CDB74}" type="pres">
      <dgm:prSet presAssocID="{F5F14C8F-AFDC-49DD-A51D-4D440FB3852B}" presName="composite4" presStyleCnt="0"/>
      <dgm:spPr/>
    </dgm:pt>
    <dgm:pt modelId="{7A968CE1-4935-4C1F-B606-7B9FB574C672}" type="pres">
      <dgm:prSet presAssocID="{F5F14C8F-AFDC-49DD-A51D-4D440FB3852B}" presName="background4" presStyleLbl="node4" presStyleIdx="2" presStyleCnt="5"/>
      <dgm:spPr/>
    </dgm:pt>
    <dgm:pt modelId="{62951A2C-C9DE-4D11-94C4-AE0D15676609}" type="pres">
      <dgm:prSet presAssocID="{F5F14C8F-AFDC-49DD-A51D-4D440FB3852B}" presName="text4" presStyleLbl="fgAcc4" presStyleIdx="2" presStyleCnt="5" custLinFactY="-62445" custLinFactNeighborX="7690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DD88C2-EE89-44E4-8967-57426928B165}" type="pres">
      <dgm:prSet presAssocID="{F5F14C8F-AFDC-49DD-A51D-4D440FB3852B}" presName="hierChild5" presStyleCnt="0"/>
      <dgm:spPr/>
    </dgm:pt>
    <dgm:pt modelId="{4403EC8F-7742-4D3A-B9A9-628712AF58C6}" type="pres">
      <dgm:prSet presAssocID="{5EB6446A-B582-437D-8899-E55979D1C921}" presName="Name23" presStyleLbl="parChTrans1D4" presStyleIdx="3" presStyleCnt="5"/>
      <dgm:spPr/>
      <dgm:t>
        <a:bodyPr/>
        <a:lstStyle/>
        <a:p>
          <a:endParaRPr lang="en-US"/>
        </a:p>
      </dgm:t>
    </dgm:pt>
    <dgm:pt modelId="{0ECF6DBC-60F3-4428-8C1F-239E8795EDFC}" type="pres">
      <dgm:prSet presAssocID="{F1F3840E-21E9-4250-A00F-1070DF690064}" presName="hierRoot4" presStyleCnt="0"/>
      <dgm:spPr/>
    </dgm:pt>
    <dgm:pt modelId="{79E51B71-ADC2-4AE3-9481-B4BFFBA9A3F4}" type="pres">
      <dgm:prSet presAssocID="{F1F3840E-21E9-4250-A00F-1070DF690064}" presName="composite4" presStyleCnt="0"/>
      <dgm:spPr/>
    </dgm:pt>
    <dgm:pt modelId="{FF21330F-6A65-478D-A080-AE9808785B11}" type="pres">
      <dgm:prSet presAssocID="{F1F3840E-21E9-4250-A00F-1070DF690064}" presName="background4" presStyleLbl="node4" presStyleIdx="3" presStyleCnt="5"/>
      <dgm:spPr/>
    </dgm:pt>
    <dgm:pt modelId="{8C52433D-C496-4962-994D-89E8820D2CC4}" type="pres">
      <dgm:prSet presAssocID="{F1F3840E-21E9-4250-A00F-1070DF690064}" presName="text4" presStyleLbl="fgAcc4" presStyleIdx="3" presStyleCnt="5" custLinFactX="100000" custLinFactY="-106509" custLinFactNeighborX="107736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DD7DA8-BE8B-4A00-B7EC-9977368FC687}" type="pres">
      <dgm:prSet presAssocID="{F1F3840E-21E9-4250-A00F-1070DF690064}" presName="hierChild5" presStyleCnt="0"/>
      <dgm:spPr/>
    </dgm:pt>
    <dgm:pt modelId="{CD026C48-F3CE-4CA4-A11B-B704598D8E01}" type="pres">
      <dgm:prSet presAssocID="{7FC5DD15-E2A8-4EBF-9181-4D1B2B335643}" presName="Name23" presStyleLbl="parChTrans1D4" presStyleIdx="4" presStyleCnt="5"/>
      <dgm:spPr/>
      <dgm:t>
        <a:bodyPr/>
        <a:lstStyle/>
        <a:p>
          <a:endParaRPr lang="en-US"/>
        </a:p>
      </dgm:t>
    </dgm:pt>
    <dgm:pt modelId="{D68040B8-D666-4A74-B141-E354AB092D17}" type="pres">
      <dgm:prSet presAssocID="{9DF77A8B-DCA9-4903-AC90-A2C74B760F22}" presName="hierRoot4" presStyleCnt="0"/>
      <dgm:spPr/>
    </dgm:pt>
    <dgm:pt modelId="{07F0807F-DD73-4F05-8441-EF275891D6E8}" type="pres">
      <dgm:prSet presAssocID="{9DF77A8B-DCA9-4903-AC90-A2C74B760F22}" presName="composite4" presStyleCnt="0"/>
      <dgm:spPr/>
    </dgm:pt>
    <dgm:pt modelId="{88A79062-F8C8-4F3C-A488-836D1E2BEC71}" type="pres">
      <dgm:prSet presAssocID="{9DF77A8B-DCA9-4903-AC90-A2C74B760F22}" presName="background4" presStyleLbl="node4" presStyleIdx="4" presStyleCnt="5"/>
      <dgm:spPr>
        <a:solidFill>
          <a:schemeClr val="accent4"/>
        </a:solidFill>
      </dgm:spPr>
    </dgm:pt>
    <dgm:pt modelId="{FC1A2BFE-CBBE-4C1B-9461-94444D36FC7A}" type="pres">
      <dgm:prSet presAssocID="{9DF77A8B-DCA9-4903-AC90-A2C74B760F22}" presName="text4" presStyleLbl="fgAcc4" presStyleIdx="4" presStyleCnt="5" custLinFactX="139650" custLinFactY="-200000" custLinFactNeighborX="200000" custLinFactNeighborY="-2500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2666A-6803-4E64-9118-494B2AEB3E10}" type="pres">
      <dgm:prSet presAssocID="{9DF77A8B-DCA9-4903-AC90-A2C74B760F22}" presName="hierChild5" presStyleCnt="0"/>
      <dgm:spPr/>
    </dgm:pt>
  </dgm:ptLst>
  <dgm:cxnLst>
    <dgm:cxn modelId="{7B7D6040-B92C-4A47-A5B8-C808A2520C4D}" type="presOf" srcId="{4B0DD36D-5147-49C0-A6C3-24DE8E228540}" destId="{D9AFCD35-6112-4E8B-9437-C5185456CDE6}" srcOrd="0" destOrd="0" presId="urn:microsoft.com/office/officeart/2005/8/layout/hierarchy1"/>
    <dgm:cxn modelId="{044495EE-4919-4D22-9442-21170AD4A166}" type="presOf" srcId="{5EB6446A-B582-437D-8899-E55979D1C921}" destId="{4403EC8F-7742-4D3A-B9A9-628712AF58C6}" srcOrd="0" destOrd="0" presId="urn:microsoft.com/office/officeart/2005/8/layout/hierarchy1"/>
    <dgm:cxn modelId="{7E8E71DC-69DA-4BDB-9330-51CA5AAB3AF5}" srcId="{E45FC8F3-D48E-4E69-9678-C7EFF7283334}" destId="{4B0DD36D-5147-49C0-A6C3-24DE8E228540}" srcOrd="0" destOrd="0" parTransId="{C8271296-4447-4CEF-9A40-30C8ADE6ED42}" sibTransId="{E7D83CDA-A197-4E22-9F8C-133E38DE84D7}"/>
    <dgm:cxn modelId="{5469A4B3-13CF-417E-A641-8FD875840DDF}" type="presOf" srcId="{34B4951E-4D02-482E-9750-253A5C9C6E46}" destId="{7587F206-A476-4AB0-8BE8-A4949AE03D31}" srcOrd="0" destOrd="0" presId="urn:microsoft.com/office/officeart/2005/8/layout/hierarchy1"/>
    <dgm:cxn modelId="{005835FF-5659-43B4-9813-18D5F34328AA}" srcId="{F5F14C8F-AFDC-49DD-A51D-4D440FB3852B}" destId="{F1F3840E-21E9-4250-A00F-1070DF690064}" srcOrd="0" destOrd="0" parTransId="{5EB6446A-B582-437D-8899-E55979D1C921}" sibTransId="{55882146-E6A9-4563-BC4D-E11EE2443DD9}"/>
    <dgm:cxn modelId="{5BD9BB65-155B-4794-B56C-77C1E0813868}" type="presOf" srcId="{45C1FD79-EF9E-49CB-ABEA-26557C3107F4}" destId="{EF3E947F-1DF2-4DF5-B81A-9DEC32E6A47D}" srcOrd="0" destOrd="0" presId="urn:microsoft.com/office/officeart/2005/8/layout/hierarchy1"/>
    <dgm:cxn modelId="{DD45E0DB-B5BD-471C-8DF4-DD1CF9F27416}" type="presOf" srcId="{33C8951A-19B9-4555-98C6-4D75EDCB47AB}" destId="{44C88571-45D3-4133-A5C0-FF7BA61460FB}" srcOrd="0" destOrd="0" presId="urn:microsoft.com/office/officeart/2005/8/layout/hierarchy1"/>
    <dgm:cxn modelId="{00623075-8629-4DA5-8F1E-781ED3B063B0}" type="presOf" srcId="{7FC5DD15-E2A8-4EBF-9181-4D1B2B335643}" destId="{CD026C48-F3CE-4CA4-A11B-B704598D8E01}" srcOrd="0" destOrd="0" presId="urn:microsoft.com/office/officeart/2005/8/layout/hierarchy1"/>
    <dgm:cxn modelId="{F6C7509E-D0E2-4E96-978E-87540BB9B539}" srcId="{33C8951A-19B9-4555-98C6-4D75EDCB47AB}" destId="{867765EB-981E-4B2C-8952-CEB11AC9588E}" srcOrd="0" destOrd="0" parTransId="{45C1FD79-EF9E-49CB-ABEA-26557C3107F4}" sibTransId="{9078B554-03CD-4288-A6F6-DA375674B167}"/>
    <dgm:cxn modelId="{7A7A7585-99D0-4546-9F05-639DC6014365}" type="presOf" srcId="{867765EB-981E-4B2C-8952-CEB11AC9588E}" destId="{97D5A377-D36C-47DE-AA2A-5B1540F0F9B1}" srcOrd="0" destOrd="0" presId="urn:microsoft.com/office/officeart/2005/8/layout/hierarchy1"/>
    <dgm:cxn modelId="{B3C61DC9-B989-462B-8DD8-2A49F7C9F777}" type="presOf" srcId="{F709372B-C54C-421B-9705-BE0653C87A90}" destId="{3A8C1C08-F6A7-4076-996A-50D0578B3F26}" srcOrd="0" destOrd="0" presId="urn:microsoft.com/office/officeart/2005/8/layout/hierarchy1"/>
    <dgm:cxn modelId="{82BCF347-B148-454E-BA0D-EAB2C4B69B5D}" type="presOf" srcId="{D2A1A4DB-9AD6-49C6-801B-680634898F4B}" destId="{CCB34433-1FEF-4369-B241-0C1DD03BE98B}" srcOrd="0" destOrd="0" presId="urn:microsoft.com/office/officeart/2005/8/layout/hierarchy1"/>
    <dgm:cxn modelId="{BEC9F2ED-5BEA-4F6B-B0DB-819B80C2B735}" srcId="{34B4951E-4D02-482E-9750-253A5C9C6E46}" destId="{F5F14C8F-AFDC-49DD-A51D-4D440FB3852B}" srcOrd="0" destOrd="0" parTransId="{A6AB7666-BD05-4ECA-B3EB-D99D2BBA5EB6}" sibTransId="{24D6EA96-5D8A-4608-8AEC-AFFF0DBAE1BB}"/>
    <dgm:cxn modelId="{9C13D8A5-CA79-4157-B6C4-9D884A42E43B}" srcId="{D2A1A4DB-9AD6-49C6-801B-680634898F4B}" destId="{BE8146FE-67AB-40C8-A130-18EDD952F20B}" srcOrd="0" destOrd="0" parTransId="{60DEFF52-6477-4999-9372-4A5FD02BB6A9}" sibTransId="{00F25B9B-BEBD-48A7-B17A-F61D8C7A9DB9}"/>
    <dgm:cxn modelId="{3E6C8166-AF7F-4BA5-9E05-51C56158CF55}" type="presOf" srcId="{F5F14C8F-AFDC-49DD-A51D-4D440FB3852B}" destId="{62951A2C-C9DE-4D11-94C4-AE0D15676609}" srcOrd="0" destOrd="0" presId="urn:microsoft.com/office/officeart/2005/8/layout/hierarchy1"/>
    <dgm:cxn modelId="{2869C13A-8DC2-4037-B438-CB14F79A2404}" srcId="{F1F3840E-21E9-4250-A00F-1070DF690064}" destId="{9DF77A8B-DCA9-4903-AC90-A2C74B760F22}" srcOrd="0" destOrd="0" parTransId="{7FC5DD15-E2A8-4EBF-9181-4D1B2B335643}" sibTransId="{86A39211-27E0-4C04-A11C-24C6C2027A40}"/>
    <dgm:cxn modelId="{258EDB58-94CB-4584-86BA-6D25DAD21BB2}" srcId="{F81C5225-CD29-4B5D-9F59-1B366C3B97DA}" destId="{34B4951E-4D02-482E-9750-253A5C9C6E46}" srcOrd="0" destOrd="0" parTransId="{311D23F5-0FC6-4BF0-98BB-EEB1D8133EB9}" sibTransId="{4F924461-4B1B-4008-BBA0-66E8D4EF8BDA}"/>
    <dgm:cxn modelId="{E500028E-5A6D-4CB3-8A5A-C7FA3C7456F5}" type="presOf" srcId="{311D23F5-0FC6-4BF0-98BB-EEB1D8133EB9}" destId="{7A381068-F99B-4DCA-9A88-8DA474696465}" srcOrd="0" destOrd="0" presId="urn:microsoft.com/office/officeart/2005/8/layout/hierarchy1"/>
    <dgm:cxn modelId="{8365D71A-D647-4975-859F-E4FCF4F45D45}" srcId="{BE8146FE-67AB-40C8-A130-18EDD952F20B}" destId="{33C8951A-19B9-4555-98C6-4D75EDCB47AB}" srcOrd="1" destOrd="0" parTransId="{1F497090-2561-4F66-A844-3BF8CE695148}" sibTransId="{1AD07548-C00C-4B50-A972-0A139B06C158}"/>
    <dgm:cxn modelId="{65478BB5-B2EA-40CF-BB6E-5F3450AFC05F}" type="presOf" srcId="{1F497090-2561-4F66-A844-3BF8CE695148}" destId="{559C6756-B7E3-4282-87F6-BC5B9AD330C7}" srcOrd="0" destOrd="0" presId="urn:microsoft.com/office/officeart/2005/8/layout/hierarchy1"/>
    <dgm:cxn modelId="{ECC79B8D-FC77-4CC3-B428-7D4133C472EA}" type="presOf" srcId="{F81C5225-CD29-4B5D-9F59-1B366C3B97DA}" destId="{734FECE6-4FAF-4CB0-8BC1-810ADA7571FE}" srcOrd="0" destOrd="0" presId="urn:microsoft.com/office/officeart/2005/8/layout/hierarchy1"/>
    <dgm:cxn modelId="{DCC09DAD-9B27-4484-9131-FD57B606832C}" type="presOf" srcId="{A6315AA7-645C-49D5-9FE7-1177509D17A3}" destId="{9402FCF9-B25D-4449-91E9-0D787FD911E5}" srcOrd="0" destOrd="0" presId="urn:microsoft.com/office/officeart/2005/8/layout/hierarchy1"/>
    <dgm:cxn modelId="{9A3F99DD-422C-4EA8-93B1-B2299B710045}" type="presOf" srcId="{C8271296-4447-4CEF-9A40-30C8ADE6ED42}" destId="{18B1C7C6-E6E7-4957-AE10-E27EAE7DD576}" srcOrd="0" destOrd="0" presId="urn:microsoft.com/office/officeart/2005/8/layout/hierarchy1"/>
    <dgm:cxn modelId="{1F21DD8A-9411-4243-BB44-5072643FA6AD}" type="presOf" srcId="{A6AB7666-BD05-4ECA-B3EB-D99D2BBA5EB6}" destId="{69977116-8732-4449-8F96-374898E3FF7A}" srcOrd="0" destOrd="0" presId="urn:microsoft.com/office/officeart/2005/8/layout/hierarchy1"/>
    <dgm:cxn modelId="{44EA3C2F-705F-4D9C-9447-11D5D20E2BBD}" type="presOf" srcId="{E45FC8F3-D48E-4E69-9678-C7EFF7283334}" destId="{0ED8C5AC-7DCC-484C-A541-DE0D6104985E}" srcOrd="0" destOrd="0" presId="urn:microsoft.com/office/officeart/2005/8/layout/hierarchy1"/>
    <dgm:cxn modelId="{416AD65D-9E1A-4DFF-9211-9B1812636FF6}" srcId="{867765EB-981E-4B2C-8952-CEB11AC9588E}" destId="{F81C5225-CD29-4B5D-9F59-1B366C3B97DA}" srcOrd="0" destOrd="0" parTransId="{A6315AA7-645C-49D5-9FE7-1177509D17A3}" sibTransId="{17C7A149-F209-4209-9184-0D74E1A120E4}"/>
    <dgm:cxn modelId="{C02F5AAD-A2CB-441B-B4C8-1B779CF7612F}" srcId="{BE8146FE-67AB-40C8-A130-18EDD952F20B}" destId="{E45FC8F3-D48E-4E69-9678-C7EFF7283334}" srcOrd="0" destOrd="0" parTransId="{F709372B-C54C-421B-9705-BE0653C87A90}" sibTransId="{2CE5A20D-7624-4C70-B1F7-A66803A4775E}"/>
    <dgm:cxn modelId="{59954BC8-C03A-4063-A1BC-5F4AF08D07F7}" type="presOf" srcId="{9DF77A8B-DCA9-4903-AC90-A2C74B760F22}" destId="{FC1A2BFE-CBBE-4C1B-9461-94444D36FC7A}" srcOrd="0" destOrd="0" presId="urn:microsoft.com/office/officeart/2005/8/layout/hierarchy1"/>
    <dgm:cxn modelId="{B935BC28-9F5F-4261-94F5-C28E537CDD97}" type="presOf" srcId="{BE8146FE-67AB-40C8-A130-18EDD952F20B}" destId="{0658CD2F-4CAF-450B-BA19-5CF80E272015}" srcOrd="0" destOrd="0" presId="urn:microsoft.com/office/officeart/2005/8/layout/hierarchy1"/>
    <dgm:cxn modelId="{78607B84-DED7-498A-91C2-73E60F7A8331}" type="presOf" srcId="{F1F3840E-21E9-4250-A00F-1070DF690064}" destId="{8C52433D-C496-4962-994D-89E8820D2CC4}" srcOrd="0" destOrd="0" presId="urn:microsoft.com/office/officeart/2005/8/layout/hierarchy1"/>
    <dgm:cxn modelId="{2031222A-97B8-490B-8253-B7A401A0966F}" type="presParOf" srcId="{CCB34433-1FEF-4369-B241-0C1DD03BE98B}" destId="{33F0CF8E-3F84-45DE-9D23-B7574F382D5E}" srcOrd="0" destOrd="0" presId="urn:microsoft.com/office/officeart/2005/8/layout/hierarchy1"/>
    <dgm:cxn modelId="{6D6AECD2-0600-4462-A483-BA4F23B58FA2}" type="presParOf" srcId="{33F0CF8E-3F84-45DE-9D23-B7574F382D5E}" destId="{916E305E-B23B-4E36-9F55-EC5BE94216BA}" srcOrd="0" destOrd="0" presId="urn:microsoft.com/office/officeart/2005/8/layout/hierarchy1"/>
    <dgm:cxn modelId="{3F0D49A0-9CC1-4B80-ABD9-3527DDA6FFD5}" type="presParOf" srcId="{916E305E-B23B-4E36-9F55-EC5BE94216BA}" destId="{52859A3E-0607-4CAC-B86B-3CC6320CA554}" srcOrd="0" destOrd="0" presId="urn:microsoft.com/office/officeart/2005/8/layout/hierarchy1"/>
    <dgm:cxn modelId="{456B40B1-D0C5-4726-8CE2-2455B9299F82}" type="presParOf" srcId="{916E305E-B23B-4E36-9F55-EC5BE94216BA}" destId="{0658CD2F-4CAF-450B-BA19-5CF80E272015}" srcOrd="1" destOrd="0" presId="urn:microsoft.com/office/officeart/2005/8/layout/hierarchy1"/>
    <dgm:cxn modelId="{166448F3-910E-476C-A14D-5C9F14097A03}" type="presParOf" srcId="{33F0CF8E-3F84-45DE-9D23-B7574F382D5E}" destId="{41855385-5C38-4E59-971B-D559354245BE}" srcOrd="1" destOrd="0" presId="urn:microsoft.com/office/officeart/2005/8/layout/hierarchy1"/>
    <dgm:cxn modelId="{C7899840-B4DB-4310-99DC-431FB67CDB59}" type="presParOf" srcId="{41855385-5C38-4E59-971B-D559354245BE}" destId="{3A8C1C08-F6A7-4076-996A-50D0578B3F26}" srcOrd="0" destOrd="0" presId="urn:microsoft.com/office/officeart/2005/8/layout/hierarchy1"/>
    <dgm:cxn modelId="{A6F9BF20-BCB1-45E7-8691-F6D3DC6D4247}" type="presParOf" srcId="{41855385-5C38-4E59-971B-D559354245BE}" destId="{7471F65B-EA79-496A-8038-ED78757690F8}" srcOrd="1" destOrd="0" presId="urn:microsoft.com/office/officeart/2005/8/layout/hierarchy1"/>
    <dgm:cxn modelId="{5DDC401C-52D0-4E85-8A9F-68358CA3E630}" type="presParOf" srcId="{7471F65B-EA79-496A-8038-ED78757690F8}" destId="{7D474071-20A8-427A-A321-D6578F8CE72B}" srcOrd="0" destOrd="0" presId="urn:microsoft.com/office/officeart/2005/8/layout/hierarchy1"/>
    <dgm:cxn modelId="{55017950-FF7A-42DF-A9CE-8BAA334FE96F}" type="presParOf" srcId="{7D474071-20A8-427A-A321-D6578F8CE72B}" destId="{D2182ABE-7567-49C9-B163-AEDC710CEDF0}" srcOrd="0" destOrd="0" presId="urn:microsoft.com/office/officeart/2005/8/layout/hierarchy1"/>
    <dgm:cxn modelId="{D4AAE7CC-218F-434B-82E0-021320DA48C4}" type="presParOf" srcId="{7D474071-20A8-427A-A321-D6578F8CE72B}" destId="{0ED8C5AC-7DCC-484C-A541-DE0D6104985E}" srcOrd="1" destOrd="0" presId="urn:microsoft.com/office/officeart/2005/8/layout/hierarchy1"/>
    <dgm:cxn modelId="{10ABD3DD-5818-486F-8D15-61448BC41498}" type="presParOf" srcId="{7471F65B-EA79-496A-8038-ED78757690F8}" destId="{36086F32-9093-4637-8E3F-1693F490DC61}" srcOrd="1" destOrd="0" presId="urn:microsoft.com/office/officeart/2005/8/layout/hierarchy1"/>
    <dgm:cxn modelId="{2E85CA20-DBE8-4FC4-B554-DFAF9FB3483B}" type="presParOf" srcId="{36086F32-9093-4637-8E3F-1693F490DC61}" destId="{18B1C7C6-E6E7-4957-AE10-E27EAE7DD576}" srcOrd="0" destOrd="0" presId="urn:microsoft.com/office/officeart/2005/8/layout/hierarchy1"/>
    <dgm:cxn modelId="{A1FFD17E-4CBE-4F42-8AF2-57A649883F8D}" type="presParOf" srcId="{36086F32-9093-4637-8E3F-1693F490DC61}" destId="{654EB9E4-47F9-4FCF-A1A2-5616242A6616}" srcOrd="1" destOrd="0" presId="urn:microsoft.com/office/officeart/2005/8/layout/hierarchy1"/>
    <dgm:cxn modelId="{A5E1C71B-77DC-4DD9-A555-843ECD1783DB}" type="presParOf" srcId="{654EB9E4-47F9-4FCF-A1A2-5616242A6616}" destId="{01488A48-F173-4CEC-90C2-EC44C1407FA9}" srcOrd="0" destOrd="0" presId="urn:microsoft.com/office/officeart/2005/8/layout/hierarchy1"/>
    <dgm:cxn modelId="{26D4D4F3-6A28-442C-857D-2297046B7D76}" type="presParOf" srcId="{01488A48-F173-4CEC-90C2-EC44C1407FA9}" destId="{5E5F7F8D-55A3-461A-85A2-0C65F2F2A3EB}" srcOrd="0" destOrd="0" presId="urn:microsoft.com/office/officeart/2005/8/layout/hierarchy1"/>
    <dgm:cxn modelId="{F2D6C0A9-EA46-4A1E-A7EB-F3DADB920FE0}" type="presParOf" srcId="{01488A48-F173-4CEC-90C2-EC44C1407FA9}" destId="{D9AFCD35-6112-4E8B-9437-C5185456CDE6}" srcOrd="1" destOrd="0" presId="urn:microsoft.com/office/officeart/2005/8/layout/hierarchy1"/>
    <dgm:cxn modelId="{E39F63ED-934A-4E20-B1E2-AF84CE06D01F}" type="presParOf" srcId="{654EB9E4-47F9-4FCF-A1A2-5616242A6616}" destId="{64576180-F65C-49E6-BE9A-7E16B785C8E6}" srcOrd="1" destOrd="0" presId="urn:microsoft.com/office/officeart/2005/8/layout/hierarchy1"/>
    <dgm:cxn modelId="{C3B319AA-4375-4401-836D-C238E6578CEE}" type="presParOf" srcId="{41855385-5C38-4E59-971B-D559354245BE}" destId="{559C6756-B7E3-4282-87F6-BC5B9AD330C7}" srcOrd="2" destOrd="0" presId="urn:microsoft.com/office/officeart/2005/8/layout/hierarchy1"/>
    <dgm:cxn modelId="{22CD1BF0-0DF4-44A9-963C-3274971C7B55}" type="presParOf" srcId="{41855385-5C38-4E59-971B-D559354245BE}" destId="{67FD884E-2C23-4E7C-9C74-B14BC1FBFAF1}" srcOrd="3" destOrd="0" presId="urn:microsoft.com/office/officeart/2005/8/layout/hierarchy1"/>
    <dgm:cxn modelId="{42B6C85E-82AA-4C0C-B890-4B9F8261938F}" type="presParOf" srcId="{67FD884E-2C23-4E7C-9C74-B14BC1FBFAF1}" destId="{23C615DA-BEE5-432B-9B7C-B859512EA356}" srcOrd="0" destOrd="0" presId="urn:microsoft.com/office/officeart/2005/8/layout/hierarchy1"/>
    <dgm:cxn modelId="{1823A845-BD3F-4A45-9C7A-99E38639627B}" type="presParOf" srcId="{23C615DA-BEE5-432B-9B7C-B859512EA356}" destId="{C13B880D-898F-4BF2-92FA-852139230165}" srcOrd="0" destOrd="0" presId="urn:microsoft.com/office/officeart/2005/8/layout/hierarchy1"/>
    <dgm:cxn modelId="{EB6E489D-3F67-46EF-93A4-38E8DFA4F857}" type="presParOf" srcId="{23C615DA-BEE5-432B-9B7C-B859512EA356}" destId="{44C88571-45D3-4133-A5C0-FF7BA61460FB}" srcOrd="1" destOrd="0" presId="urn:microsoft.com/office/officeart/2005/8/layout/hierarchy1"/>
    <dgm:cxn modelId="{AC61A41E-B86F-4373-875C-22B00862E248}" type="presParOf" srcId="{67FD884E-2C23-4E7C-9C74-B14BC1FBFAF1}" destId="{E9300E8E-1110-42B6-898C-66259FC5DCE3}" srcOrd="1" destOrd="0" presId="urn:microsoft.com/office/officeart/2005/8/layout/hierarchy1"/>
    <dgm:cxn modelId="{A5B84D45-AAB7-4C5C-ADA6-85E73B91EE7B}" type="presParOf" srcId="{E9300E8E-1110-42B6-898C-66259FC5DCE3}" destId="{EF3E947F-1DF2-4DF5-B81A-9DEC32E6A47D}" srcOrd="0" destOrd="0" presId="urn:microsoft.com/office/officeart/2005/8/layout/hierarchy1"/>
    <dgm:cxn modelId="{8E78F0F1-B6E9-40C4-AC27-82B8D5CD83FE}" type="presParOf" srcId="{E9300E8E-1110-42B6-898C-66259FC5DCE3}" destId="{591BB1E0-9887-43CB-97AF-AD8A95D94CC9}" srcOrd="1" destOrd="0" presId="urn:microsoft.com/office/officeart/2005/8/layout/hierarchy1"/>
    <dgm:cxn modelId="{462F36FA-7845-40CB-9640-58EF7BF6ED08}" type="presParOf" srcId="{591BB1E0-9887-43CB-97AF-AD8A95D94CC9}" destId="{8D2F7369-EBCB-4375-A077-AACC9C07F09C}" srcOrd="0" destOrd="0" presId="urn:microsoft.com/office/officeart/2005/8/layout/hierarchy1"/>
    <dgm:cxn modelId="{32D0DDA3-3837-4F17-9ABB-E2271931B1CD}" type="presParOf" srcId="{8D2F7369-EBCB-4375-A077-AACC9C07F09C}" destId="{2CEF40CF-8071-4525-AFD7-EF941E344B0A}" srcOrd="0" destOrd="0" presId="urn:microsoft.com/office/officeart/2005/8/layout/hierarchy1"/>
    <dgm:cxn modelId="{27D2747B-1948-4C09-8B75-6582A5791B67}" type="presParOf" srcId="{8D2F7369-EBCB-4375-A077-AACC9C07F09C}" destId="{97D5A377-D36C-47DE-AA2A-5B1540F0F9B1}" srcOrd="1" destOrd="0" presId="urn:microsoft.com/office/officeart/2005/8/layout/hierarchy1"/>
    <dgm:cxn modelId="{43C6555C-399C-45C2-A1B7-75E84803271A}" type="presParOf" srcId="{591BB1E0-9887-43CB-97AF-AD8A95D94CC9}" destId="{3A5D96BB-89C5-4DE0-BCA6-F280C56F827A}" srcOrd="1" destOrd="0" presId="urn:microsoft.com/office/officeart/2005/8/layout/hierarchy1"/>
    <dgm:cxn modelId="{6D9758D4-1467-43E7-9B35-45E3E642270A}" type="presParOf" srcId="{3A5D96BB-89C5-4DE0-BCA6-F280C56F827A}" destId="{9402FCF9-B25D-4449-91E9-0D787FD911E5}" srcOrd="0" destOrd="0" presId="urn:microsoft.com/office/officeart/2005/8/layout/hierarchy1"/>
    <dgm:cxn modelId="{62705E7F-BB5C-4B9F-AA8C-395B2507116D}" type="presParOf" srcId="{3A5D96BB-89C5-4DE0-BCA6-F280C56F827A}" destId="{6FC3DB33-A3D4-474D-BEF4-4353329B7238}" srcOrd="1" destOrd="0" presId="urn:microsoft.com/office/officeart/2005/8/layout/hierarchy1"/>
    <dgm:cxn modelId="{AFBCE497-20C0-4181-9943-6184752214A9}" type="presParOf" srcId="{6FC3DB33-A3D4-474D-BEF4-4353329B7238}" destId="{BFEE96FF-68C4-4CF1-97E7-11859259E479}" srcOrd="0" destOrd="0" presId="urn:microsoft.com/office/officeart/2005/8/layout/hierarchy1"/>
    <dgm:cxn modelId="{D6342C71-848C-445A-9345-0A219F63C51A}" type="presParOf" srcId="{BFEE96FF-68C4-4CF1-97E7-11859259E479}" destId="{FCE77433-05E0-486B-A17B-E18BCA2E710C}" srcOrd="0" destOrd="0" presId="urn:microsoft.com/office/officeart/2005/8/layout/hierarchy1"/>
    <dgm:cxn modelId="{98ACB008-DBAB-4553-BC9E-1B3E1DFFEBC7}" type="presParOf" srcId="{BFEE96FF-68C4-4CF1-97E7-11859259E479}" destId="{734FECE6-4FAF-4CB0-8BC1-810ADA7571FE}" srcOrd="1" destOrd="0" presId="urn:microsoft.com/office/officeart/2005/8/layout/hierarchy1"/>
    <dgm:cxn modelId="{9E6BC88F-57A4-4A27-B747-4EBE2F3FECBA}" type="presParOf" srcId="{6FC3DB33-A3D4-474D-BEF4-4353329B7238}" destId="{CE217BD1-0FE1-4E1C-B593-4490EDA6013D}" srcOrd="1" destOrd="0" presId="urn:microsoft.com/office/officeart/2005/8/layout/hierarchy1"/>
    <dgm:cxn modelId="{FB9C160A-7165-4BD9-BB1D-85D6613DFEFC}" type="presParOf" srcId="{CE217BD1-0FE1-4E1C-B593-4490EDA6013D}" destId="{7A381068-F99B-4DCA-9A88-8DA474696465}" srcOrd="0" destOrd="0" presId="urn:microsoft.com/office/officeart/2005/8/layout/hierarchy1"/>
    <dgm:cxn modelId="{1439C82E-673A-45E4-8EBF-369D33E5413D}" type="presParOf" srcId="{CE217BD1-0FE1-4E1C-B593-4490EDA6013D}" destId="{C2AC3ECD-D2AA-486E-9E15-C564B4EC12F7}" srcOrd="1" destOrd="0" presId="urn:microsoft.com/office/officeart/2005/8/layout/hierarchy1"/>
    <dgm:cxn modelId="{B5A62889-506F-49B7-97FC-2E66FFBB61EB}" type="presParOf" srcId="{C2AC3ECD-D2AA-486E-9E15-C564B4EC12F7}" destId="{7C03D9CA-8011-41EB-A086-1E5AA00D7711}" srcOrd="0" destOrd="0" presId="urn:microsoft.com/office/officeart/2005/8/layout/hierarchy1"/>
    <dgm:cxn modelId="{2569C82C-2A94-4102-A5CC-6A13C12E1639}" type="presParOf" srcId="{7C03D9CA-8011-41EB-A086-1E5AA00D7711}" destId="{5420C23F-CFEB-4FA4-91FB-36833631B6FA}" srcOrd="0" destOrd="0" presId="urn:microsoft.com/office/officeart/2005/8/layout/hierarchy1"/>
    <dgm:cxn modelId="{FD8E791C-C284-4F48-94BC-B0C1250F13BF}" type="presParOf" srcId="{7C03D9CA-8011-41EB-A086-1E5AA00D7711}" destId="{7587F206-A476-4AB0-8BE8-A4949AE03D31}" srcOrd="1" destOrd="0" presId="urn:microsoft.com/office/officeart/2005/8/layout/hierarchy1"/>
    <dgm:cxn modelId="{5DDB45E1-0A2B-49F5-9ADA-B7AFD32D519D}" type="presParOf" srcId="{C2AC3ECD-D2AA-486E-9E15-C564B4EC12F7}" destId="{CC962372-F03B-4681-96EF-C69F379DA266}" srcOrd="1" destOrd="0" presId="urn:microsoft.com/office/officeart/2005/8/layout/hierarchy1"/>
    <dgm:cxn modelId="{6CB74E80-B199-4C75-B470-92A258132877}" type="presParOf" srcId="{CC962372-F03B-4681-96EF-C69F379DA266}" destId="{69977116-8732-4449-8F96-374898E3FF7A}" srcOrd="0" destOrd="0" presId="urn:microsoft.com/office/officeart/2005/8/layout/hierarchy1"/>
    <dgm:cxn modelId="{5B789ACF-B704-4F56-BE71-63D069132F2B}" type="presParOf" srcId="{CC962372-F03B-4681-96EF-C69F379DA266}" destId="{5B13E8D9-C433-4745-A86F-5C13051067E2}" srcOrd="1" destOrd="0" presId="urn:microsoft.com/office/officeart/2005/8/layout/hierarchy1"/>
    <dgm:cxn modelId="{830445D6-5A10-4149-B20B-84B314B7E1C1}" type="presParOf" srcId="{5B13E8D9-C433-4745-A86F-5C13051067E2}" destId="{02AD51AE-8B96-4B24-970F-6842C97CDB74}" srcOrd="0" destOrd="0" presId="urn:microsoft.com/office/officeart/2005/8/layout/hierarchy1"/>
    <dgm:cxn modelId="{02CD812B-6044-4D39-9179-3CF005EE9A94}" type="presParOf" srcId="{02AD51AE-8B96-4B24-970F-6842C97CDB74}" destId="{7A968CE1-4935-4C1F-B606-7B9FB574C672}" srcOrd="0" destOrd="0" presId="urn:microsoft.com/office/officeart/2005/8/layout/hierarchy1"/>
    <dgm:cxn modelId="{DBA38FB7-91D3-4125-8AB8-99E0ADA7E86D}" type="presParOf" srcId="{02AD51AE-8B96-4B24-970F-6842C97CDB74}" destId="{62951A2C-C9DE-4D11-94C4-AE0D15676609}" srcOrd="1" destOrd="0" presId="urn:microsoft.com/office/officeart/2005/8/layout/hierarchy1"/>
    <dgm:cxn modelId="{75BC77E0-4101-457C-A3DA-7E47B35C45D4}" type="presParOf" srcId="{5B13E8D9-C433-4745-A86F-5C13051067E2}" destId="{D8DD88C2-EE89-44E4-8967-57426928B165}" srcOrd="1" destOrd="0" presId="urn:microsoft.com/office/officeart/2005/8/layout/hierarchy1"/>
    <dgm:cxn modelId="{3D748E0D-FE6F-482E-9F88-8D5917DCC00C}" type="presParOf" srcId="{D8DD88C2-EE89-44E4-8967-57426928B165}" destId="{4403EC8F-7742-4D3A-B9A9-628712AF58C6}" srcOrd="0" destOrd="0" presId="urn:microsoft.com/office/officeart/2005/8/layout/hierarchy1"/>
    <dgm:cxn modelId="{FA4E17B1-4C8A-4F34-85DD-EBA98FB81AEA}" type="presParOf" srcId="{D8DD88C2-EE89-44E4-8967-57426928B165}" destId="{0ECF6DBC-60F3-4428-8C1F-239E8795EDFC}" srcOrd="1" destOrd="0" presId="urn:microsoft.com/office/officeart/2005/8/layout/hierarchy1"/>
    <dgm:cxn modelId="{A891E759-98F0-4AD4-BC96-E5A1FFDD3DA9}" type="presParOf" srcId="{0ECF6DBC-60F3-4428-8C1F-239E8795EDFC}" destId="{79E51B71-ADC2-4AE3-9481-B4BFFBA9A3F4}" srcOrd="0" destOrd="0" presId="urn:microsoft.com/office/officeart/2005/8/layout/hierarchy1"/>
    <dgm:cxn modelId="{EB5D169F-D37A-4137-9A49-2AF6CBD392C9}" type="presParOf" srcId="{79E51B71-ADC2-4AE3-9481-B4BFFBA9A3F4}" destId="{FF21330F-6A65-478D-A080-AE9808785B11}" srcOrd="0" destOrd="0" presId="urn:microsoft.com/office/officeart/2005/8/layout/hierarchy1"/>
    <dgm:cxn modelId="{DB85AE59-3F25-46F3-87D2-C408D0C3ACD9}" type="presParOf" srcId="{79E51B71-ADC2-4AE3-9481-B4BFFBA9A3F4}" destId="{8C52433D-C496-4962-994D-89E8820D2CC4}" srcOrd="1" destOrd="0" presId="urn:microsoft.com/office/officeart/2005/8/layout/hierarchy1"/>
    <dgm:cxn modelId="{30EBA89A-6D8B-4915-AA94-CD0BCDF29152}" type="presParOf" srcId="{0ECF6DBC-60F3-4428-8C1F-239E8795EDFC}" destId="{76DD7DA8-BE8B-4A00-B7EC-9977368FC687}" srcOrd="1" destOrd="0" presId="urn:microsoft.com/office/officeart/2005/8/layout/hierarchy1"/>
    <dgm:cxn modelId="{CE975490-F7E6-449C-BFA0-50F5FBBFE217}" type="presParOf" srcId="{76DD7DA8-BE8B-4A00-B7EC-9977368FC687}" destId="{CD026C48-F3CE-4CA4-A11B-B704598D8E01}" srcOrd="0" destOrd="0" presId="urn:microsoft.com/office/officeart/2005/8/layout/hierarchy1"/>
    <dgm:cxn modelId="{F72D904A-CB48-443C-8E44-12CB51D01AD8}" type="presParOf" srcId="{76DD7DA8-BE8B-4A00-B7EC-9977368FC687}" destId="{D68040B8-D666-4A74-B141-E354AB092D17}" srcOrd="1" destOrd="0" presId="urn:microsoft.com/office/officeart/2005/8/layout/hierarchy1"/>
    <dgm:cxn modelId="{04947965-A605-4651-8A5F-F66FF5DE15C9}" type="presParOf" srcId="{D68040B8-D666-4A74-B141-E354AB092D17}" destId="{07F0807F-DD73-4F05-8441-EF275891D6E8}" srcOrd="0" destOrd="0" presId="urn:microsoft.com/office/officeart/2005/8/layout/hierarchy1"/>
    <dgm:cxn modelId="{8CC1BB7C-481F-4116-A955-A08EBEAB9BFD}" type="presParOf" srcId="{07F0807F-DD73-4F05-8441-EF275891D6E8}" destId="{88A79062-F8C8-4F3C-A488-836D1E2BEC71}" srcOrd="0" destOrd="0" presId="urn:microsoft.com/office/officeart/2005/8/layout/hierarchy1"/>
    <dgm:cxn modelId="{333EC7CB-9EBC-4F0D-8BC1-C4728E096D69}" type="presParOf" srcId="{07F0807F-DD73-4F05-8441-EF275891D6E8}" destId="{FC1A2BFE-CBBE-4C1B-9461-94444D36FC7A}" srcOrd="1" destOrd="0" presId="urn:microsoft.com/office/officeart/2005/8/layout/hierarchy1"/>
    <dgm:cxn modelId="{1F0266D2-4794-4383-A68E-668ADFB315CB}" type="presParOf" srcId="{D68040B8-D666-4A74-B141-E354AB092D17}" destId="{E322666A-6803-4E64-9118-494B2AEB3E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08A813-ECF3-4AEF-8C36-C48D0B60AAE5}" type="doc">
      <dgm:prSet loTypeId="urn:microsoft.com/office/officeart/2009/3/layout/RandomtoResul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140E-8C4D-4659-9B10-B11804A501BE}">
      <dgm:prSet custT="1"/>
      <dgm:spPr/>
      <dgm:t>
        <a:bodyPr/>
        <a:lstStyle/>
        <a:p>
          <a:pPr rtl="0"/>
          <a:r>
            <a:rPr lang="en-US" sz="1100" b="1" dirty="0" smtClean="0"/>
            <a:t>Work Step 1 </a:t>
          </a:r>
        </a:p>
        <a:p>
          <a:pPr rtl="0"/>
          <a:r>
            <a:rPr lang="en-US" sz="1000" dirty="0" smtClean="0"/>
            <a:t>Bio-Plant, prepared </a:t>
          </a:r>
          <a:endParaRPr lang="en-US" sz="1000" dirty="0"/>
        </a:p>
      </dgm:t>
    </dgm:pt>
    <dgm:pt modelId="{24A35AD2-064C-4494-96A4-D01BC5BECBE6}" type="parTrans" cxnId="{9E7CD264-F2A5-4045-9218-33FA332D5794}">
      <dgm:prSet/>
      <dgm:spPr/>
      <dgm:t>
        <a:bodyPr/>
        <a:lstStyle/>
        <a:p>
          <a:endParaRPr lang="en-US"/>
        </a:p>
      </dgm:t>
    </dgm:pt>
    <dgm:pt modelId="{90A44505-DBBA-40D2-9C05-B4F58BA80F13}" type="sibTrans" cxnId="{9E7CD264-F2A5-4045-9218-33FA332D5794}">
      <dgm:prSet/>
      <dgm:spPr/>
      <dgm:t>
        <a:bodyPr/>
        <a:lstStyle/>
        <a:p>
          <a:endParaRPr lang="en-US"/>
        </a:p>
      </dgm:t>
    </dgm:pt>
    <dgm:pt modelId="{CC0F5789-74BF-4D26-9EC8-526A4E545573}">
      <dgm:prSet custT="1"/>
      <dgm:spPr/>
      <dgm:t>
        <a:bodyPr/>
        <a:lstStyle/>
        <a:p>
          <a:pPr rtl="0"/>
          <a:r>
            <a:rPr lang="en-US" sz="1400" b="1" dirty="0" smtClean="0"/>
            <a:t>Work Step 2 </a:t>
          </a:r>
        </a:p>
        <a:p>
          <a:pPr rtl="0"/>
          <a:r>
            <a:rPr lang="en-US" sz="1000" dirty="0" smtClean="0"/>
            <a:t>Using our customized shaker, </a:t>
          </a:r>
          <a:r>
            <a:rPr lang="en-US" sz="1000" b="0" dirty="0" smtClean="0">
              <a:solidFill>
                <a:schemeClr val="tx1"/>
              </a:solidFill>
            </a:rPr>
            <a:t>Bio-Plant </a:t>
          </a:r>
          <a:r>
            <a:rPr lang="en-US" sz="1000" dirty="0" smtClean="0"/>
            <a:t>is combined with a solution</a:t>
          </a:r>
          <a:endParaRPr lang="en-US" sz="1000" dirty="0"/>
        </a:p>
      </dgm:t>
    </dgm:pt>
    <dgm:pt modelId="{70F86742-7E97-4FB7-8304-BABF97DB5A64}" type="parTrans" cxnId="{416D2035-5DD2-4C16-8261-B02A14BB6CAC}">
      <dgm:prSet/>
      <dgm:spPr/>
      <dgm:t>
        <a:bodyPr/>
        <a:lstStyle/>
        <a:p>
          <a:endParaRPr lang="en-US"/>
        </a:p>
      </dgm:t>
    </dgm:pt>
    <dgm:pt modelId="{79EAE287-538C-4487-A5DB-D566A56A8738}" type="sibTrans" cxnId="{416D2035-5DD2-4C16-8261-B02A14BB6CAC}">
      <dgm:prSet/>
      <dgm:spPr/>
      <dgm:t>
        <a:bodyPr/>
        <a:lstStyle/>
        <a:p>
          <a:endParaRPr lang="en-US"/>
        </a:p>
      </dgm:t>
    </dgm:pt>
    <dgm:pt modelId="{EB7EE659-62CF-427C-BFBF-5FF0F69E4287}">
      <dgm:prSet custT="1"/>
      <dgm:spPr/>
      <dgm:t>
        <a:bodyPr/>
        <a:lstStyle/>
        <a:p>
          <a:pPr rtl="0"/>
          <a:r>
            <a:rPr lang="en-US" sz="1100" b="1" dirty="0" smtClean="0">
              <a:solidFill>
                <a:schemeClr val="tx1"/>
              </a:solidFill>
            </a:rPr>
            <a:t>Work Step 3</a:t>
          </a:r>
        </a:p>
        <a:p>
          <a:pPr rtl="0"/>
          <a:r>
            <a:rPr lang="en-US" sz="1100" b="0" dirty="0" smtClean="0">
              <a:solidFill>
                <a:schemeClr val="tx1"/>
              </a:solidFill>
            </a:rPr>
            <a:t>Bio-Plant </a:t>
          </a:r>
          <a:r>
            <a:rPr lang="en-US" sz="1000" b="0" dirty="0" smtClean="0">
              <a:solidFill>
                <a:schemeClr val="tx1"/>
              </a:solidFill>
            </a:rPr>
            <a:t>goes into a mesh, to drip off excess solution for reclaim</a:t>
          </a:r>
          <a:endParaRPr lang="en-US" sz="1000" b="0" dirty="0">
            <a:solidFill>
              <a:schemeClr val="tx1"/>
            </a:solidFill>
          </a:endParaRPr>
        </a:p>
      </dgm:t>
    </dgm:pt>
    <dgm:pt modelId="{AA46A291-2FB7-4320-8202-B184D76BD27D}" type="parTrans" cxnId="{0096632A-11F5-4419-8344-E9DDF897A857}">
      <dgm:prSet/>
      <dgm:spPr/>
      <dgm:t>
        <a:bodyPr/>
        <a:lstStyle/>
        <a:p>
          <a:endParaRPr lang="en-US"/>
        </a:p>
      </dgm:t>
    </dgm:pt>
    <dgm:pt modelId="{B7A54A0B-7A8E-4F3C-A437-E6A7FAD7D170}" type="sibTrans" cxnId="{0096632A-11F5-4419-8344-E9DDF897A857}">
      <dgm:prSet/>
      <dgm:spPr/>
      <dgm:t>
        <a:bodyPr/>
        <a:lstStyle/>
        <a:p>
          <a:endParaRPr lang="en-US"/>
        </a:p>
      </dgm:t>
    </dgm:pt>
    <dgm:pt modelId="{980E2F4A-A3D0-4ADD-94D3-E5A65F24E128}" type="pres">
      <dgm:prSet presAssocID="{F408A813-ECF3-4AEF-8C36-C48D0B60AAE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1F5519-5C42-418B-8236-6272319C9247}" type="pres">
      <dgm:prSet presAssocID="{B608140E-8C4D-4659-9B10-B11804A501BE}" presName="chaos" presStyleCnt="0"/>
      <dgm:spPr/>
    </dgm:pt>
    <dgm:pt modelId="{88DE2785-F1E7-4CAA-8996-D693FA128836}" type="pres">
      <dgm:prSet presAssocID="{B608140E-8C4D-4659-9B10-B11804A501BE}" presName="parTx1" presStyleLbl="revTx" presStyleIdx="0" presStyleCnt="2"/>
      <dgm:spPr/>
      <dgm:t>
        <a:bodyPr/>
        <a:lstStyle/>
        <a:p>
          <a:endParaRPr lang="en-US"/>
        </a:p>
      </dgm:t>
    </dgm:pt>
    <dgm:pt modelId="{1614CA7E-80C4-47C9-A92C-6CB4746E8135}" type="pres">
      <dgm:prSet presAssocID="{B608140E-8C4D-4659-9B10-B11804A501BE}" presName="c1" presStyleLbl="node1" presStyleIdx="0" presStyleCnt="19"/>
      <dgm:spPr/>
    </dgm:pt>
    <dgm:pt modelId="{5CAA86F9-A146-454B-949F-1199348E40C7}" type="pres">
      <dgm:prSet presAssocID="{B608140E-8C4D-4659-9B10-B11804A501BE}" presName="c2" presStyleLbl="node1" presStyleIdx="1" presStyleCnt="19"/>
      <dgm:spPr/>
    </dgm:pt>
    <dgm:pt modelId="{1FB8BF0B-EBDB-40C7-BF59-AF06E4689CB9}" type="pres">
      <dgm:prSet presAssocID="{B608140E-8C4D-4659-9B10-B11804A501BE}" presName="c3" presStyleLbl="node1" presStyleIdx="2" presStyleCnt="19"/>
      <dgm:spPr/>
    </dgm:pt>
    <dgm:pt modelId="{63FBFB75-FCC0-420E-A127-E829AE411173}" type="pres">
      <dgm:prSet presAssocID="{B608140E-8C4D-4659-9B10-B11804A501BE}" presName="c4" presStyleLbl="node1" presStyleIdx="3" presStyleCnt="19"/>
      <dgm:spPr/>
    </dgm:pt>
    <dgm:pt modelId="{E0026310-52FC-4615-AF18-3FEB59D8B87E}" type="pres">
      <dgm:prSet presAssocID="{B608140E-8C4D-4659-9B10-B11804A501BE}" presName="c5" presStyleLbl="node1" presStyleIdx="4" presStyleCnt="19"/>
      <dgm:spPr/>
    </dgm:pt>
    <dgm:pt modelId="{06C2CF94-11F6-438D-9D23-10164EF199DF}" type="pres">
      <dgm:prSet presAssocID="{B608140E-8C4D-4659-9B10-B11804A501BE}" presName="c6" presStyleLbl="node1" presStyleIdx="5" presStyleCnt="19"/>
      <dgm:spPr/>
    </dgm:pt>
    <dgm:pt modelId="{B6E17DFA-A230-4E4C-A641-652D9042A33B}" type="pres">
      <dgm:prSet presAssocID="{B608140E-8C4D-4659-9B10-B11804A501BE}" presName="c7" presStyleLbl="node1" presStyleIdx="6" presStyleCnt="19"/>
      <dgm:spPr/>
    </dgm:pt>
    <dgm:pt modelId="{7E2D34BD-0462-4204-BB9E-E26FA53B17F6}" type="pres">
      <dgm:prSet presAssocID="{B608140E-8C4D-4659-9B10-B11804A501BE}" presName="c8" presStyleLbl="node1" presStyleIdx="7" presStyleCnt="19"/>
      <dgm:spPr/>
    </dgm:pt>
    <dgm:pt modelId="{129BFA47-0998-454B-A929-EACD7D664171}" type="pres">
      <dgm:prSet presAssocID="{B608140E-8C4D-4659-9B10-B11804A501BE}" presName="c9" presStyleLbl="node1" presStyleIdx="8" presStyleCnt="19"/>
      <dgm:spPr/>
    </dgm:pt>
    <dgm:pt modelId="{5D525D0D-7FEB-4278-BD96-2D6F9AE2D5D7}" type="pres">
      <dgm:prSet presAssocID="{B608140E-8C4D-4659-9B10-B11804A501BE}" presName="c10" presStyleLbl="node1" presStyleIdx="9" presStyleCnt="19"/>
      <dgm:spPr/>
    </dgm:pt>
    <dgm:pt modelId="{F95AFE8D-C6C7-41CE-B7A9-4827F41AAA14}" type="pres">
      <dgm:prSet presAssocID="{B608140E-8C4D-4659-9B10-B11804A501BE}" presName="c11" presStyleLbl="node1" presStyleIdx="10" presStyleCnt="19"/>
      <dgm:spPr/>
    </dgm:pt>
    <dgm:pt modelId="{6D8F7B75-22E8-41A7-83D5-BC861F11B7D4}" type="pres">
      <dgm:prSet presAssocID="{B608140E-8C4D-4659-9B10-B11804A501BE}" presName="c12" presStyleLbl="node1" presStyleIdx="11" presStyleCnt="19"/>
      <dgm:spPr/>
    </dgm:pt>
    <dgm:pt modelId="{52980E57-9E49-49DB-825A-11B6DE23865D}" type="pres">
      <dgm:prSet presAssocID="{B608140E-8C4D-4659-9B10-B11804A501BE}" presName="c13" presStyleLbl="node1" presStyleIdx="12" presStyleCnt="19"/>
      <dgm:spPr/>
    </dgm:pt>
    <dgm:pt modelId="{9371F7AC-8916-473A-A2EC-1F729C0E1A6B}" type="pres">
      <dgm:prSet presAssocID="{B608140E-8C4D-4659-9B10-B11804A501BE}" presName="c14" presStyleLbl="node1" presStyleIdx="13" presStyleCnt="19"/>
      <dgm:spPr/>
    </dgm:pt>
    <dgm:pt modelId="{DB7E7519-CCAA-4191-B3BB-D6A44ED11DF8}" type="pres">
      <dgm:prSet presAssocID="{B608140E-8C4D-4659-9B10-B11804A501BE}" presName="c15" presStyleLbl="node1" presStyleIdx="14" presStyleCnt="19"/>
      <dgm:spPr/>
    </dgm:pt>
    <dgm:pt modelId="{47E04D29-8A9B-408A-A254-1EB7A62ABA8F}" type="pres">
      <dgm:prSet presAssocID="{B608140E-8C4D-4659-9B10-B11804A501BE}" presName="c16" presStyleLbl="node1" presStyleIdx="15" presStyleCnt="19"/>
      <dgm:spPr/>
    </dgm:pt>
    <dgm:pt modelId="{BA168ACE-9AE4-487E-8AA3-4F1391BB88F5}" type="pres">
      <dgm:prSet presAssocID="{B608140E-8C4D-4659-9B10-B11804A501BE}" presName="c17" presStyleLbl="node1" presStyleIdx="16" presStyleCnt="19"/>
      <dgm:spPr/>
    </dgm:pt>
    <dgm:pt modelId="{BAE94CB5-2418-4B52-8563-3D33918A833D}" type="pres">
      <dgm:prSet presAssocID="{B608140E-8C4D-4659-9B10-B11804A501BE}" presName="c18" presStyleLbl="node1" presStyleIdx="17" presStyleCnt="19"/>
      <dgm:spPr/>
    </dgm:pt>
    <dgm:pt modelId="{DDD6720E-72EE-4B63-A730-7D6C5F94992A}" type="pres">
      <dgm:prSet presAssocID="{90A44505-DBBA-40D2-9C05-B4F58BA80F13}" presName="chevronComposite1" presStyleCnt="0"/>
      <dgm:spPr/>
    </dgm:pt>
    <dgm:pt modelId="{40426FF5-D621-4843-9225-E2660BDC07C4}" type="pres">
      <dgm:prSet presAssocID="{90A44505-DBBA-40D2-9C05-B4F58BA80F13}" presName="chevron1" presStyleLbl="sibTrans2D1" presStyleIdx="0" presStyleCnt="2"/>
      <dgm:spPr/>
    </dgm:pt>
    <dgm:pt modelId="{6FD1D405-CA4E-45B0-A3BD-BD3B61C94BF6}" type="pres">
      <dgm:prSet presAssocID="{90A44505-DBBA-40D2-9C05-B4F58BA80F13}" presName="spChevron1" presStyleCnt="0"/>
      <dgm:spPr/>
    </dgm:pt>
    <dgm:pt modelId="{3E4D346B-3F51-40DA-B665-FBAF5E87D1A4}" type="pres">
      <dgm:prSet presAssocID="{CC0F5789-74BF-4D26-9EC8-526A4E545573}" presName="middle" presStyleCnt="0"/>
      <dgm:spPr/>
    </dgm:pt>
    <dgm:pt modelId="{01065ECE-9FC3-4342-BB12-F58C9065AE2E}" type="pres">
      <dgm:prSet presAssocID="{CC0F5789-74BF-4D26-9EC8-526A4E545573}" presName="parTxMid" presStyleLbl="revTx" presStyleIdx="1" presStyleCnt="2"/>
      <dgm:spPr/>
      <dgm:t>
        <a:bodyPr/>
        <a:lstStyle/>
        <a:p>
          <a:endParaRPr lang="en-US"/>
        </a:p>
      </dgm:t>
    </dgm:pt>
    <dgm:pt modelId="{700EB595-7064-4F6D-9D81-4EF2B69EAAB5}" type="pres">
      <dgm:prSet presAssocID="{CC0F5789-74BF-4D26-9EC8-526A4E545573}" presName="spMid" presStyleCnt="0"/>
      <dgm:spPr/>
    </dgm:pt>
    <dgm:pt modelId="{362CE8AA-AE4C-4173-94AC-EA9A52FAAFCF}" type="pres">
      <dgm:prSet presAssocID="{79EAE287-538C-4487-A5DB-D566A56A8738}" presName="chevronComposite1" presStyleCnt="0"/>
      <dgm:spPr/>
    </dgm:pt>
    <dgm:pt modelId="{63F5961A-B86F-4B10-8681-90F9A6A425EE}" type="pres">
      <dgm:prSet presAssocID="{79EAE287-538C-4487-A5DB-D566A56A8738}" presName="chevron1" presStyleLbl="sibTrans2D1" presStyleIdx="1" presStyleCnt="2"/>
      <dgm:spPr/>
    </dgm:pt>
    <dgm:pt modelId="{1F189B1B-F3B6-49F3-BE35-6C0693BEDDD4}" type="pres">
      <dgm:prSet presAssocID="{79EAE287-538C-4487-A5DB-D566A56A8738}" presName="spChevron1" presStyleCnt="0"/>
      <dgm:spPr/>
    </dgm:pt>
    <dgm:pt modelId="{96FAB991-2B4A-4D71-8F43-CD47D424CC40}" type="pres">
      <dgm:prSet presAssocID="{EB7EE659-62CF-427C-BFBF-5FF0F69E4287}" presName="last" presStyleCnt="0"/>
      <dgm:spPr/>
    </dgm:pt>
    <dgm:pt modelId="{0494F5CF-F024-4B78-96C7-615DE029C12B}" type="pres">
      <dgm:prSet presAssocID="{EB7EE659-62CF-427C-BFBF-5FF0F69E4287}" presName="circleTx" presStyleLbl="node1" presStyleIdx="18" presStyleCnt="19"/>
      <dgm:spPr/>
      <dgm:t>
        <a:bodyPr/>
        <a:lstStyle/>
        <a:p>
          <a:endParaRPr lang="en-US"/>
        </a:p>
      </dgm:t>
    </dgm:pt>
    <dgm:pt modelId="{F7B112C6-4F0B-42F8-88E5-83FEF1798A23}" type="pres">
      <dgm:prSet presAssocID="{EB7EE659-62CF-427C-BFBF-5FF0F69E4287}" presName="spN" presStyleCnt="0"/>
      <dgm:spPr/>
    </dgm:pt>
  </dgm:ptLst>
  <dgm:cxnLst>
    <dgm:cxn modelId="{BD1E1C88-21A2-4431-9769-825331C90128}" type="presOf" srcId="{B608140E-8C4D-4659-9B10-B11804A501BE}" destId="{88DE2785-F1E7-4CAA-8996-D693FA128836}" srcOrd="0" destOrd="0" presId="urn:microsoft.com/office/officeart/2009/3/layout/RandomtoResultProcess"/>
    <dgm:cxn modelId="{416D2035-5DD2-4C16-8261-B02A14BB6CAC}" srcId="{F408A813-ECF3-4AEF-8C36-C48D0B60AAE5}" destId="{CC0F5789-74BF-4D26-9EC8-526A4E545573}" srcOrd="1" destOrd="0" parTransId="{70F86742-7E97-4FB7-8304-BABF97DB5A64}" sibTransId="{79EAE287-538C-4487-A5DB-D566A56A8738}"/>
    <dgm:cxn modelId="{4FC0A297-36FB-4F55-98B3-A84357137C44}" type="presOf" srcId="{F408A813-ECF3-4AEF-8C36-C48D0B60AAE5}" destId="{980E2F4A-A3D0-4ADD-94D3-E5A65F24E128}" srcOrd="0" destOrd="0" presId="urn:microsoft.com/office/officeart/2009/3/layout/RandomtoResultProcess"/>
    <dgm:cxn modelId="{0096632A-11F5-4419-8344-E9DDF897A857}" srcId="{F408A813-ECF3-4AEF-8C36-C48D0B60AAE5}" destId="{EB7EE659-62CF-427C-BFBF-5FF0F69E4287}" srcOrd="2" destOrd="0" parTransId="{AA46A291-2FB7-4320-8202-B184D76BD27D}" sibTransId="{B7A54A0B-7A8E-4F3C-A437-E6A7FAD7D170}"/>
    <dgm:cxn modelId="{53CCA2FC-B0BA-4724-9D1E-FB2F229F2DD0}" type="presOf" srcId="{EB7EE659-62CF-427C-BFBF-5FF0F69E4287}" destId="{0494F5CF-F024-4B78-96C7-615DE029C12B}" srcOrd="0" destOrd="0" presId="urn:microsoft.com/office/officeart/2009/3/layout/RandomtoResultProcess"/>
    <dgm:cxn modelId="{9E7CD264-F2A5-4045-9218-33FA332D5794}" srcId="{F408A813-ECF3-4AEF-8C36-C48D0B60AAE5}" destId="{B608140E-8C4D-4659-9B10-B11804A501BE}" srcOrd="0" destOrd="0" parTransId="{24A35AD2-064C-4494-96A4-D01BC5BECBE6}" sibTransId="{90A44505-DBBA-40D2-9C05-B4F58BA80F13}"/>
    <dgm:cxn modelId="{4ED96112-F01B-436C-BFC2-A5C6C5B2C883}" type="presOf" srcId="{CC0F5789-74BF-4D26-9EC8-526A4E545573}" destId="{01065ECE-9FC3-4342-BB12-F58C9065AE2E}" srcOrd="0" destOrd="0" presId="urn:microsoft.com/office/officeart/2009/3/layout/RandomtoResultProcess"/>
    <dgm:cxn modelId="{804C941D-5205-4F4D-8364-E1206066034C}" type="presParOf" srcId="{980E2F4A-A3D0-4ADD-94D3-E5A65F24E128}" destId="{441F5519-5C42-418B-8236-6272319C9247}" srcOrd="0" destOrd="0" presId="urn:microsoft.com/office/officeart/2009/3/layout/RandomtoResultProcess"/>
    <dgm:cxn modelId="{C806E47D-245F-4E29-9AA1-ADBD4C26D495}" type="presParOf" srcId="{441F5519-5C42-418B-8236-6272319C9247}" destId="{88DE2785-F1E7-4CAA-8996-D693FA128836}" srcOrd="0" destOrd="0" presId="urn:microsoft.com/office/officeart/2009/3/layout/RandomtoResultProcess"/>
    <dgm:cxn modelId="{A93095DB-C792-4524-9FA5-09074DE73D2E}" type="presParOf" srcId="{441F5519-5C42-418B-8236-6272319C9247}" destId="{1614CA7E-80C4-47C9-A92C-6CB4746E8135}" srcOrd="1" destOrd="0" presId="urn:microsoft.com/office/officeart/2009/3/layout/RandomtoResultProcess"/>
    <dgm:cxn modelId="{8B876638-47AD-46F2-A2DA-6F4B2BD7A40F}" type="presParOf" srcId="{441F5519-5C42-418B-8236-6272319C9247}" destId="{5CAA86F9-A146-454B-949F-1199348E40C7}" srcOrd="2" destOrd="0" presId="urn:microsoft.com/office/officeart/2009/3/layout/RandomtoResultProcess"/>
    <dgm:cxn modelId="{72CC1DF6-0483-447E-BBF6-F8EEB3794822}" type="presParOf" srcId="{441F5519-5C42-418B-8236-6272319C9247}" destId="{1FB8BF0B-EBDB-40C7-BF59-AF06E4689CB9}" srcOrd="3" destOrd="0" presId="urn:microsoft.com/office/officeart/2009/3/layout/RandomtoResultProcess"/>
    <dgm:cxn modelId="{B70DBF1A-D529-4B74-8013-DD588287158A}" type="presParOf" srcId="{441F5519-5C42-418B-8236-6272319C9247}" destId="{63FBFB75-FCC0-420E-A127-E829AE411173}" srcOrd="4" destOrd="0" presId="urn:microsoft.com/office/officeart/2009/3/layout/RandomtoResultProcess"/>
    <dgm:cxn modelId="{1843862B-4DD3-4D1D-B1F5-0D26B9574E41}" type="presParOf" srcId="{441F5519-5C42-418B-8236-6272319C9247}" destId="{E0026310-52FC-4615-AF18-3FEB59D8B87E}" srcOrd="5" destOrd="0" presId="urn:microsoft.com/office/officeart/2009/3/layout/RandomtoResultProcess"/>
    <dgm:cxn modelId="{312C2C0C-3A99-4905-A226-732540072C20}" type="presParOf" srcId="{441F5519-5C42-418B-8236-6272319C9247}" destId="{06C2CF94-11F6-438D-9D23-10164EF199DF}" srcOrd="6" destOrd="0" presId="urn:microsoft.com/office/officeart/2009/3/layout/RandomtoResultProcess"/>
    <dgm:cxn modelId="{36E6858C-7BC9-4104-AF36-FC0C25C4B2C7}" type="presParOf" srcId="{441F5519-5C42-418B-8236-6272319C9247}" destId="{B6E17DFA-A230-4E4C-A641-652D9042A33B}" srcOrd="7" destOrd="0" presId="urn:microsoft.com/office/officeart/2009/3/layout/RandomtoResultProcess"/>
    <dgm:cxn modelId="{80FB057A-9950-4A19-B062-89919CE26199}" type="presParOf" srcId="{441F5519-5C42-418B-8236-6272319C9247}" destId="{7E2D34BD-0462-4204-BB9E-E26FA53B17F6}" srcOrd="8" destOrd="0" presId="urn:microsoft.com/office/officeart/2009/3/layout/RandomtoResultProcess"/>
    <dgm:cxn modelId="{AF613891-1B0A-4B4E-801E-1AB6EEFF6300}" type="presParOf" srcId="{441F5519-5C42-418B-8236-6272319C9247}" destId="{129BFA47-0998-454B-A929-EACD7D664171}" srcOrd="9" destOrd="0" presId="urn:microsoft.com/office/officeart/2009/3/layout/RandomtoResultProcess"/>
    <dgm:cxn modelId="{E31DF256-ED58-4053-A6E8-5A237210CDD5}" type="presParOf" srcId="{441F5519-5C42-418B-8236-6272319C9247}" destId="{5D525D0D-7FEB-4278-BD96-2D6F9AE2D5D7}" srcOrd="10" destOrd="0" presId="urn:microsoft.com/office/officeart/2009/3/layout/RandomtoResultProcess"/>
    <dgm:cxn modelId="{51110E05-DBD1-410F-BDAF-949923894080}" type="presParOf" srcId="{441F5519-5C42-418B-8236-6272319C9247}" destId="{F95AFE8D-C6C7-41CE-B7A9-4827F41AAA14}" srcOrd="11" destOrd="0" presId="urn:microsoft.com/office/officeart/2009/3/layout/RandomtoResultProcess"/>
    <dgm:cxn modelId="{5AAF6F28-F05E-4858-9BDF-EDC40C0BC1DB}" type="presParOf" srcId="{441F5519-5C42-418B-8236-6272319C9247}" destId="{6D8F7B75-22E8-41A7-83D5-BC861F11B7D4}" srcOrd="12" destOrd="0" presId="urn:microsoft.com/office/officeart/2009/3/layout/RandomtoResultProcess"/>
    <dgm:cxn modelId="{00E3DA91-7595-4326-8F8A-5FFE5D1745D9}" type="presParOf" srcId="{441F5519-5C42-418B-8236-6272319C9247}" destId="{52980E57-9E49-49DB-825A-11B6DE23865D}" srcOrd="13" destOrd="0" presId="urn:microsoft.com/office/officeart/2009/3/layout/RandomtoResultProcess"/>
    <dgm:cxn modelId="{4968816F-46A5-4340-9A90-4E301672DB41}" type="presParOf" srcId="{441F5519-5C42-418B-8236-6272319C9247}" destId="{9371F7AC-8916-473A-A2EC-1F729C0E1A6B}" srcOrd="14" destOrd="0" presId="urn:microsoft.com/office/officeart/2009/3/layout/RandomtoResultProcess"/>
    <dgm:cxn modelId="{667E37F7-C876-4F03-B8E4-2DE25583D2E3}" type="presParOf" srcId="{441F5519-5C42-418B-8236-6272319C9247}" destId="{DB7E7519-CCAA-4191-B3BB-D6A44ED11DF8}" srcOrd="15" destOrd="0" presId="urn:microsoft.com/office/officeart/2009/3/layout/RandomtoResultProcess"/>
    <dgm:cxn modelId="{146A27B4-80F6-4154-89AB-7D8B9C48BC71}" type="presParOf" srcId="{441F5519-5C42-418B-8236-6272319C9247}" destId="{47E04D29-8A9B-408A-A254-1EB7A62ABA8F}" srcOrd="16" destOrd="0" presId="urn:microsoft.com/office/officeart/2009/3/layout/RandomtoResultProcess"/>
    <dgm:cxn modelId="{66393B48-7CA7-4097-A57A-DB5B079FE84F}" type="presParOf" srcId="{441F5519-5C42-418B-8236-6272319C9247}" destId="{BA168ACE-9AE4-487E-8AA3-4F1391BB88F5}" srcOrd="17" destOrd="0" presId="urn:microsoft.com/office/officeart/2009/3/layout/RandomtoResultProcess"/>
    <dgm:cxn modelId="{2749DA6E-064B-4276-BF1B-C0FE7DD2EEF7}" type="presParOf" srcId="{441F5519-5C42-418B-8236-6272319C9247}" destId="{BAE94CB5-2418-4B52-8563-3D33918A833D}" srcOrd="18" destOrd="0" presId="urn:microsoft.com/office/officeart/2009/3/layout/RandomtoResultProcess"/>
    <dgm:cxn modelId="{FC9F53D7-7543-4842-9850-FB6CFD7330A3}" type="presParOf" srcId="{980E2F4A-A3D0-4ADD-94D3-E5A65F24E128}" destId="{DDD6720E-72EE-4B63-A730-7D6C5F94992A}" srcOrd="1" destOrd="0" presId="urn:microsoft.com/office/officeart/2009/3/layout/RandomtoResultProcess"/>
    <dgm:cxn modelId="{964BE437-0936-4AB3-B54B-298F81A582A3}" type="presParOf" srcId="{DDD6720E-72EE-4B63-A730-7D6C5F94992A}" destId="{40426FF5-D621-4843-9225-E2660BDC07C4}" srcOrd="0" destOrd="0" presId="urn:microsoft.com/office/officeart/2009/3/layout/RandomtoResultProcess"/>
    <dgm:cxn modelId="{F6F1E2D8-C47A-4D4C-8493-F5571CC0F506}" type="presParOf" srcId="{DDD6720E-72EE-4B63-A730-7D6C5F94992A}" destId="{6FD1D405-CA4E-45B0-A3BD-BD3B61C94BF6}" srcOrd="1" destOrd="0" presId="urn:microsoft.com/office/officeart/2009/3/layout/RandomtoResultProcess"/>
    <dgm:cxn modelId="{ADC70FBD-7E53-41F2-A4F8-BDB0F04818F9}" type="presParOf" srcId="{980E2F4A-A3D0-4ADD-94D3-E5A65F24E128}" destId="{3E4D346B-3F51-40DA-B665-FBAF5E87D1A4}" srcOrd="2" destOrd="0" presId="urn:microsoft.com/office/officeart/2009/3/layout/RandomtoResultProcess"/>
    <dgm:cxn modelId="{4EF0E2A3-43BC-4E1B-91EC-9D16AC3A69F4}" type="presParOf" srcId="{3E4D346B-3F51-40DA-B665-FBAF5E87D1A4}" destId="{01065ECE-9FC3-4342-BB12-F58C9065AE2E}" srcOrd="0" destOrd="0" presId="urn:microsoft.com/office/officeart/2009/3/layout/RandomtoResultProcess"/>
    <dgm:cxn modelId="{69266634-7AD1-49B1-AA48-9C64B84B9A2A}" type="presParOf" srcId="{3E4D346B-3F51-40DA-B665-FBAF5E87D1A4}" destId="{700EB595-7064-4F6D-9D81-4EF2B69EAAB5}" srcOrd="1" destOrd="0" presId="urn:microsoft.com/office/officeart/2009/3/layout/RandomtoResultProcess"/>
    <dgm:cxn modelId="{2245F5E4-43BE-4586-97B9-E68555206A6B}" type="presParOf" srcId="{980E2F4A-A3D0-4ADD-94D3-E5A65F24E128}" destId="{362CE8AA-AE4C-4173-94AC-EA9A52FAAFCF}" srcOrd="3" destOrd="0" presId="urn:microsoft.com/office/officeart/2009/3/layout/RandomtoResultProcess"/>
    <dgm:cxn modelId="{9D7DFE42-528F-40C4-A492-37B29289D048}" type="presParOf" srcId="{362CE8AA-AE4C-4173-94AC-EA9A52FAAFCF}" destId="{63F5961A-B86F-4B10-8681-90F9A6A425EE}" srcOrd="0" destOrd="0" presId="urn:microsoft.com/office/officeart/2009/3/layout/RandomtoResultProcess"/>
    <dgm:cxn modelId="{2D56B009-F85E-4FA3-BBBD-0566465991CB}" type="presParOf" srcId="{362CE8AA-AE4C-4173-94AC-EA9A52FAAFCF}" destId="{1F189B1B-F3B6-49F3-BE35-6C0693BEDDD4}" srcOrd="1" destOrd="0" presId="urn:microsoft.com/office/officeart/2009/3/layout/RandomtoResultProcess"/>
    <dgm:cxn modelId="{E2EFEE9C-3268-450C-A6AE-DDD63584158D}" type="presParOf" srcId="{980E2F4A-A3D0-4ADD-94D3-E5A65F24E128}" destId="{96FAB991-2B4A-4D71-8F43-CD47D424CC40}" srcOrd="4" destOrd="0" presId="urn:microsoft.com/office/officeart/2009/3/layout/RandomtoResultProcess"/>
    <dgm:cxn modelId="{FE74243E-C3D3-4BAB-B758-1AEBB34CD8ED}" type="presParOf" srcId="{96FAB991-2B4A-4D71-8F43-CD47D424CC40}" destId="{0494F5CF-F024-4B78-96C7-615DE029C12B}" srcOrd="0" destOrd="0" presId="urn:microsoft.com/office/officeart/2009/3/layout/RandomtoResultProcess"/>
    <dgm:cxn modelId="{EB7A4FF0-1037-40E2-8337-2C8A3EA98B2D}" type="presParOf" srcId="{96FAB991-2B4A-4D71-8F43-CD47D424CC40}" destId="{F7B112C6-4F0B-42F8-88E5-83FEF1798A2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08A813-ECF3-4AEF-8C36-C48D0B60AAE5}" type="doc">
      <dgm:prSet loTypeId="urn:microsoft.com/office/officeart/2009/3/layout/RandomtoResult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08140E-8C4D-4659-9B10-B11804A501BE}">
      <dgm:prSet custT="1"/>
      <dgm:spPr/>
      <dgm:t>
        <a:bodyPr/>
        <a:lstStyle/>
        <a:p>
          <a:pPr rtl="0"/>
          <a:r>
            <a:rPr lang="en-US" sz="1100" b="1" dirty="0" smtClean="0"/>
            <a:t>Work Step 4</a:t>
          </a:r>
        </a:p>
        <a:p>
          <a:pPr rtl="0"/>
          <a:r>
            <a:rPr lang="en-US" sz="1000" b="0" dirty="0" smtClean="0">
              <a:solidFill>
                <a:schemeClr val="tx1"/>
              </a:solidFill>
            </a:rPr>
            <a:t>Bio-Plant </a:t>
          </a:r>
          <a:r>
            <a:rPr lang="en-US" sz="1000" dirty="0" smtClean="0"/>
            <a:t>wet with solution go into customized shaker</a:t>
          </a:r>
          <a:endParaRPr lang="en-US" sz="1000" dirty="0"/>
        </a:p>
      </dgm:t>
    </dgm:pt>
    <dgm:pt modelId="{24A35AD2-064C-4494-96A4-D01BC5BECBE6}" type="parTrans" cxnId="{9E7CD264-F2A5-4045-9218-33FA332D5794}">
      <dgm:prSet/>
      <dgm:spPr/>
      <dgm:t>
        <a:bodyPr/>
        <a:lstStyle/>
        <a:p>
          <a:endParaRPr lang="en-US"/>
        </a:p>
      </dgm:t>
    </dgm:pt>
    <dgm:pt modelId="{90A44505-DBBA-40D2-9C05-B4F58BA80F13}" type="sibTrans" cxnId="{9E7CD264-F2A5-4045-9218-33FA332D5794}">
      <dgm:prSet/>
      <dgm:spPr/>
      <dgm:t>
        <a:bodyPr/>
        <a:lstStyle/>
        <a:p>
          <a:endParaRPr lang="en-US"/>
        </a:p>
      </dgm:t>
    </dgm:pt>
    <dgm:pt modelId="{CC0F5789-74BF-4D26-9EC8-526A4E545573}">
      <dgm:prSet custT="1"/>
      <dgm:spPr/>
      <dgm:t>
        <a:bodyPr/>
        <a:lstStyle/>
        <a:p>
          <a:pPr rtl="0"/>
          <a:r>
            <a:rPr lang="en-US" sz="1400" b="1" dirty="0" smtClean="0"/>
            <a:t>Work Step 5 </a:t>
          </a:r>
        </a:p>
        <a:p>
          <a:pPr rtl="0"/>
          <a:r>
            <a:rPr lang="en-US" sz="1100" dirty="0" smtClean="0"/>
            <a:t>Combined with granite powder, or other powder type material</a:t>
          </a:r>
          <a:endParaRPr lang="en-US" sz="1100" dirty="0"/>
        </a:p>
      </dgm:t>
    </dgm:pt>
    <dgm:pt modelId="{70F86742-7E97-4FB7-8304-BABF97DB5A64}" type="parTrans" cxnId="{416D2035-5DD2-4C16-8261-B02A14BB6CAC}">
      <dgm:prSet/>
      <dgm:spPr/>
      <dgm:t>
        <a:bodyPr/>
        <a:lstStyle/>
        <a:p>
          <a:endParaRPr lang="en-US"/>
        </a:p>
      </dgm:t>
    </dgm:pt>
    <dgm:pt modelId="{79EAE287-538C-4487-A5DB-D566A56A8738}" type="sibTrans" cxnId="{416D2035-5DD2-4C16-8261-B02A14BB6CAC}">
      <dgm:prSet/>
      <dgm:spPr/>
      <dgm:t>
        <a:bodyPr/>
        <a:lstStyle/>
        <a:p>
          <a:endParaRPr lang="en-US"/>
        </a:p>
      </dgm:t>
    </dgm:pt>
    <dgm:pt modelId="{EB7EE659-62CF-427C-BFBF-5FF0F69E428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200" b="1" dirty="0" smtClean="0">
              <a:solidFill>
                <a:schemeClr val="tx1"/>
              </a:solidFill>
            </a:rPr>
            <a:t>Work Step 6</a:t>
          </a:r>
        </a:p>
        <a:p>
          <a:pPr rtl="0"/>
          <a:r>
            <a:rPr lang="en-US" sz="1000" dirty="0" smtClean="0">
              <a:solidFill>
                <a:schemeClr val="tx1"/>
              </a:solidFill>
            </a:rPr>
            <a:t>After shaking 5 </a:t>
          </a:r>
          <a:r>
            <a:rPr lang="en-US" sz="1000" dirty="0" err="1" smtClean="0">
              <a:solidFill>
                <a:schemeClr val="tx1"/>
              </a:solidFill>
            </a:rPr>
            <a:t>mins</a:t>
          </a:r>
          <a:r>
            <a:rPr lang="en-US" sz="1000" dirty="0" smtClean="0">
              <a:solidFill>
                <a:schemeClr val="tx1"/>
              </a:solidFill>
            </a:rPr>
            <a:t>, combined </a:t>
          </a:r>
          <a:r>
            <a:rPr lang="en-US" sz="1000" b="0" dirty="0" smtClean="0">
              <a:solidFill>
                <a:schemeClr val="tx1"/>
              </a:solidFill>
            </a:rPr>
            <a:t>Bio-Plant </a:t>
          </a:r>
          <a:r>
            <a:rPr lang="en-US" sz="1000" dirty="0" smtClean="0">
              <a:solidFill>
                <a:schemeClr val="tx1"/>
              </a:solidFill>
            </a:rPr>
            <a:t>goes into a mesh to dry</a:t>
          </a:r>
          <a:endParaRPr lang="en-US" sz="1000" dirty="0">
            <a:solidFill>
              <a:schemeClr val="tx1"/>
            </a:solidFill>
          </a:endParaRPr>
        </a:p>
      </dgm:t>
    </dgm:pt>
    <dgm:pt modelId="{AA46A291-2FB7-4320-8202-B184D76BD27D}" type="parTrans" cxnId="{0096632A-11F5-4419-8344-E9DDF897A857}">
      <dgm:prSet/>
      <dgm:spPr/>
      <dgm:t>
        <a:bodyPr/>
        <a:lstStyle/>
        <a:p>
          <a:endParaRPr lang="en-US"/>
        </a:p>
      </dgm:t>
    </dgm:pt>
    <dgm:pt modelId="{B7A54A0B-7A8E-4F3C-A437-E6A7FAD7D170}" type="sibTrans" cxnId="{0096632A-11F5-4419-8344-E9DDF897A857}">
      <dgm:prSet/>
      <dgm:spPr/>
      <dgm:t>
        <a:bodyPr/>
        <a:lstStyle/>
        <a:p>
          <a:endParaRPr lang="en-US"/>
        </a:p>
      </dgm:t>
    </dgm:pt>
    <dgm:pt modelId="{980E2F4A-A3D0-4ADD-94D3-E5A65F24E128}" type="pres">
      <dgm:prSet presAssocID="{F408A813-ECF3-4AEF-8C36-C48D0B60AAE5}" presName="Name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1F5519-5C42-418B-8236-6272319C9247}" type="pres">
      <dgm:prSet presAssocID="{B608140E-8C4D-4659-9B10-B11804A501BE}" presName="chaos" presStyleCnt="0"/>
      <dgm:spPr/>
    </dgm:pt>
    <dgm:pt modelId="{88DE2785-F1E7-4CAA-8996-D693FA128836}" type="pres">
      <dgm:prSet presAssocID="{B608140E-8C4D-4659-9B10-B11804A501BE}" presName="parTx1" presStyleLbl="revTx" presStyleIdx="0" presStyleCnt="2" custLinFactNeighborX="-1391" custLinFactNeighborY="10578"/>
      <dgm:spPr/>
      <dgm:t>
        <a:bodyPr/>
        <a:lstStyle/>
        <a:p>
          <a:endParaRPr lang="en-US"/>
        </a:p>
      </dgm:t>
    </dgm:pt>
    <dgm:pt modelId="{1614CA7E-80C4-47C9-A92C-6CB4746E8135}" type="pres">
      <dgm:prSet presAssocID="{B608140E-8C4D-4659-9B10-B11804A501BE}" presName="c1" presStyleLbl="node1" presStyleIdx="0" presStyleCnt="19"/>
      <dgm:spPr/>
    </dgm:pt>
    <dgm:pt modelId="{5CAA86F9-A146-454B-949F-1199348E40C7}" type="pres">
      <dgm:prSet presAssocID="{B608140E-8C4D-4659-9B10-B11804A501BE}" presName="c2" presStyleLbl="node1" presStyleIdx="1" presStyleCnt="19"/>
      <dgm:spPr/>
    </dgm:pt>
    <dgm:pt modelId="{1FB8BF0B-EBDB-40C7-BF59-AF06E4689CB9}" type="pres">
      <dgm:prSet presAssocID="{B608140E-8C4D-4659-9B10-B11804A501BE}" presName="c3" presStyleLbl="node1" presStyleIdx="2" presStyleCnt="19"/>
      <dgm:spPr/>
    </dgm:pt>
    <dgm:pt modelId="{63FBFB75-FCC0-420E-A127-E829AE411173}" type="pres">
      <dgm:prSet presAssocID="{B608140E-8C4D-4659-9B10-B11804A501BE}" presName="c4" presStyleLbl="node1" presStyleIdx="3" presStyleCnt="19"/>
      <dgm:spPr/>
    </dgm:pt>
    <dgm:pt modelId="{E0026310-52FC-4615-AF18-3FEB59D8B87E}" type="pres">
      <dgm:prSet presAssocID="{B608140E-8C4D-4659-9B10-B11804A501BE}" presName="c5" presStyleLbl="node1" presStyleIdx="4" presStyleCnt="19"/>
      <dgm:spPr/>
    </dgm:pt>
    <dgm:pt modelId="{06C2CF94-11F6-438D-9D23-10164EF199DF}" type="pres">
      <dgm:prSet presAssocID="{B608140E-8C4D-4659-9B10-B11804A501BE}" presName="c6" presStyleLbl="node1" presStyleIdx="5" presStyleCnt="19"/>
      <dgm:spPr/>
    </dgm:pt>
    <dgm:pt modelId="{B6E17DFA-A230-4E4C-A641-652D9042A33B}" type="pres">
      <dgm:prSet presAssocID="{B608140E-8C4D-4659-9B10-B11804A501BE}" presName="c7" presStyleLbl="node1" presStyleIdx="6" presStyleCnt="19"/>
      <dgm:spPr/>
    </dgm:pt>
    <dgm:pt modelId="{7E2D34BD-0462-4204-BB9E-E26FA53B17F6}" type="pres">
      <dgm:prSet presAssocID="{B608140E-8C4D-4659-9B10-B11804A501BE}" presName="c8" presStyleLbl="node1" presStyleIdx="7" presStyleCnt="19"/>
      <dgm:spPr/>
    </dgm:pt>
    <dgm:pt modelId="{129BFA47-0998-454B-A929-EACD7D664171}" type="pres">
      <dgm:prSet presAssocID="{B608140E-8C4D-4659-9B10-B11804A501BE}" presName="c9" presStyleLbl="node1" presStyleIdx="8" presStyleCnt="19"/>
      <dgm:spPr/>
    </dgm:pt>
    <dgm:pt modelId="{5D525D0D-7FEB-4278-BD96-2D6F9AE2D5D7}" type="pres">
      <dgm:prSet presAssocID="{B608140E-8C4D-4659-9B10-B11804A501BE}" presName="c10" presStyleLbl="node1" presStyleIdx="9" presStyleCnt="19"/>
      <dgm:spPr/>
    </dgm:pt>
    <dgm:pt modelId="{F95AFE8D-C6C7-41CE-B7A9-4827F41AAA14}" type="pres">
      <dgm:prSet presAssocID="{B608140E-8C4D-4659-9B10-B11804A501BE}" presName="c11" presStyleLbl="node1" presStyleIdx="10" presStyleCnt="19"/>
      <dgm:spPr/>
    </dgm:pt>
    <dgm:pt modelId="{6D8F7B75-22E8-41A7-83D5-BC861F11B7D4}" type="pres">
      <dgm:prSet presAssocID="{B608140E-8C4D-4659-9B10-B11804A501BE}" presName="c12" presStyleLbl="node1" presStyleIdx="11" presStyleCnt="19"/>
      <dgm:spPr/>
    </dgm:pt>
    <dgm:pt modelId="{52980E57-9E49-49DB-825A-11B6DE23865D}" type="pres">
      <dgm:prSet presAssocID="{B608140E-8C4D-4659-9B10-B11804A501BE}" presName="c13" presStyleLbl="node1" presStyleIdx="12" presStyleCnt="19"/>
      <dgm:spPr/>
    </dgm:pt>
    <dgm:pt modelId="{9371F7AC-8916-473A-A2EC-1F729C0E1A6B}" type="pres">
      <dgm:prSet presAssocID="{B608140E-8C4D-4659-9B10-B11804A501BE}" presName="c14" presStyleLbl="node1" presStyleIdx="13" presStyleCnt="19"/>
      <dgm:spPr/>
    </dgm:pt>
    <dgm:pt modelId="{DB7E7519-CCAA-4191-B3BB-D6A44ED11DF8}" type="pres">
      <dgm:prSet presAssocID="{B608140E-8C4D-4659-9B10-B11804A501BE}" presName="c15" presStyleLbl="node1" presStyleIdx="14" presStyleCnt="19"/>
      <dgm:spPr/>
    </dgm:pt>
    <dgm:pt modelId="{47E04D29-8A9B-408A-A254-1EB7A62ABA8F}" type="pres">
      <dgm:prSet presAssocID="{B608140E-8C4D-4659-9B10-B11804A501BE}" presName="c16" presStyleLbl="node1" presStyleIdx="15" presStyleCnt="19"/>
      <dgm:spPr/>
    </dgm:pt>
    <dgm:pt modelId="{BA168ACE-9AE4-487E-8AA3-4F1391BB88F5}" type="pres">
      <dgm:prSet presAssocID="{B608140E-8C4D-4659-9B10-B11804A501BE}" presName="c17" presStyleLbl="node1" presStyleIdx="16" presStyleCnt="19"/>
      <dgm:spPr/>
    </dgm:pt>
    <dgm:pt modelId="{BAE94CB5-2418-4B52-8563-3D33918A833D}" type="pres">
      <dgm:prSet presAssocID="{B608140E-8C4D-4659-9B10-B11804A501BE}" presName="c18" presStyleLbl="node1" presStyleIdx="17" presStyleCnt="19"/>
      <dgm:spPr/>
    </dgm:pt>
    <dgm:pt modelId="{DDD6720E-72EE-4B63-A730-7D6C5F94992A}" type="pres">
      <dgm:prSet presAssocID="{90A44505-DBBA-40D2-9C05-B4F58BA80F13}" presName="chevronComposite1" presStyleCnt="0"/>
      <dgm:spPr/>
    </dgm:pt>
    <dgm:pt modelId="{40426FF5-D621-4843-9225-E2660BDC07C4}" type="pres">
      <dgm:prSet presAssocID="{90A44505-DBBA-40D2-9C05-B4F58BA80F13}" presName="chevron1" presStyleLbl="sibTrans2D1" presStyleIdx="0" presStyleCnt="2"/>
      <dgm:spPr/>
    </dgm:pt>
    <dgm:pt modelId="{6FD1D405-CA4E-45B0-A3BD-BD3B61C94BF6}" type="pres">
      <dgm:prSet presAssocID="{90A44505-DBBA-40D2-9C05-B4F58BA80F13}" presName="spChevron1" presStyleCnt="0"/>
      <dgm:spPr/>
    </dgm:pt>
    <dgm:pt modelId="{3E4D346B-3F51-40DA-B665-FBAF5E87D1A4}" type="pres">
      <dgm:prSet presAssocID="{CC0F5789-74BF-4D26-9EC8-526A4E545573}" presName="middle" presStyleCnt="0"/>
      <dgm:spPr/>
    </dgm:pt>
    <dgm:pt modelId="{01065ECE-9FC3-4342-BB12-F58C9065AE2E}" type="pres">
      <dgm:prSet presAssocID="{CC0F5789-74BF-4D26-9EC8-526A4E545573}" presName="parTxMid" presStyleLbl="revTx" presStyleIdx="1" presStyleCnt="2"/>
      <dgm:spPr/>
      <dgm:t>
        <a:bodyPr/>
        <a:lstStyle/>
        <a:p>
          <a:endParaRPr lang="en-US"/>
        </a:p>
      </dgm:t>
    </dgm:pt>
    <dgm:pt modelId="{700EB595-7064-4F6D-9D81-4EF2B69EAAB5}" type="pres">
      <dgm:prSet presAssocID="{CC0F5789-74BF-4D26-9EC8-526A4E545573}" presName="spMid" presStyleCnt="0"/>
      <dgm:spPr/>
    </dgm:pt>
    <dgm:pt modelId="{362CE8AA-AE4C-4173-94AC-EA9A52FAAFCF}" type="pres">
      <dgm:prSet presAssocID="{79EAE287-538C-4487-A5DB-D566A56A8738}" presName="chevronComposite1" presStyleCnt="0"/>
      <dgm:spPr/>
    </dgm:pt>
    <dgm:pt modelId="{63F5961A-B86F-4B10-8681-90F9A6A425EE}" type="pres">
      <dgm:prSet presAssocID="{79EAE287-538C-4487-A5DB-D566A56A8738}" presName="chevron1" presStyleLbl="sibTrans2D1" presStyleIdx="1" presStyleCnt="2"/>
      <dgm:spPr/>
    </dgm:pt>
    <dgm:pt modelId="{1F189B1B-F3B6-49F3-BE35-6C0693BEDDD4}" type="pres">
      <dgm:prSet presAssocID="{79EAE287-538C-4487-A5DB-D566A56A8738}" presName="spChevron1" presStyleCnt="0"/>
      <dgm:spPr/>
    </dgm:pt>
    <dgm:pt modelId="{96FAB991-2B4A-4D71-8F43-CD47D424CC40}" type="pres">
      <dgm:prSet presAssocID="{EB7EE659-62CF-427C-BFBF-5FF0F69E4287}" presName="last" presStyleCnt="0"/>
      <dgm:spPr/>
    </dgm:pt>
    <dgm:pt modelId="{0494F5CF-F024-4B78-96C7-615DE029C12B}" type="pres">
      <dgm:prSet presAssocID="{EB7EE659-62CF-427C-BFBF-5FF0F69E4287}" presName="circleTx" presStyleLbl="node1" presStyleIdx="18" presStyleCnt="19"/>
      <dgm:spPr/>
      <dgm:t>
        <a:bodyPr/>
        <a:lstStyle/>
        <a:p>
          <a:endParaRPr lang="en-US"/>
        </a:p>
      </dgm:t>
    </dgm:pt>
    <dgm:pt modelId="{F7B112C6-4F0B-42F8-88E5-83FEF1798A23}" type="pres">
      <dgm:prSet presAssocID="{EB7EE659-62CF-427C-BFBF-5FF0F69E4287}" presName="spN" presStyleCnt="0"/>
      <dgm:spPr/>
    </dgm:pt>
  </dgm:ptLst>
  <dgm:cxnLst>
    <dgm:cxn modelId="{74969213-0CEC-48A0-BEE4-2E8F5574B17E}" type="presOf" srcId="{B608140E-8C4D-4659-9B10-B11804A501BE}" destId="{88DE2785-F1E7-4CAA-8996-D693FA128836}" srcOrd="0" destOrd="0" presId="urn:microsoft.com/office/officeart/2009/3/layout/RandomtoResultProcess"/>
    <dgm:cxn modelId="{8444E908-E6F4-4F24-AE3F-7E10CCD3C54E}" type="presOf" srcId="{EB7EE659-62CF-427C-BFBF-5FF0F69E4287}" destId="{0494F5CF-F024-4B78-96C7-615DE029C12B}" srcOrd="0" destOrd="0" presId="urn:microsoft.com/office/officeart/2009/3/layout/RandomtoResultProcess"/>
    <dgm:cxn modelId="{F4932C2D-BE08-490A-8BD8-60D7D2C9E680}" type="presOf" srcId="{CC0F5789-74BF-4D26-9EC8-526A4E545573}" destId="{01065ECE-9FC3-4342-BB12-F58C9065AE2E}" srcOrd="0" destOrd="0" presId="urn:microsoft.com/office/officeart/2009/3/layout/RandomtoResultProcess"/>
    <dgm:cxn modelId="{0096632A-11F5-4419-8344-E9DDF897A857}" srcId="{F408A813-ECF3-4AEF-8C36-C48D0B60AAE5}" destId="{EB7EE659-62CF-427C-BFBF-5FF0F69E4287}" srcOrd="2" destOrd="0" parTransId="{AA46A291-2FB7-4320-8202-B184D76BD27D}" sibTransId="{B7A54A0B-7A8E-4F3C-A437-E6A7FAD7D170}"/>
    <dgm:cxn modelId="{9E7CD264-F2A5-4045-9218-33FA332D5794}" srcId="{F408A813-ECF3-4AEF-8C36-C48D0B60AAE5}" destId="{B608140E-8C4D-4659-9B10-B11804A501BE}" srcOrd="0" destOrd="0" parTransId="{24A35AD2-064C-4494-96A4-D01BC5BECBE6}" sibTransId="{90A44505-DBBA-40D2-9C05-B4F58BA80F13}"/>
    <dgm:cxn modelId="{416D2035-5DD2-4C16-8261-B02A14BB6CAC}" srcId="{F408A813-ECF3-4AEF-8C36-C48D0B60AAE5}" destId="{CC0F5789-74BF-4D26-9EC8-526A4E545573}" srcOrd="1" destOrd="0" parTransId="{70F86742-7E97-4FB7-8304-BABF97DB5A64}" sibTransId="{79EAE287-538C-4487-A5DB-D566A56A8738}"/>
    <dgm:cxn modelId="{4181C8B5-B61B-4BAA-A745-E056BFF2422A}" type="presOf" srcId="{F408A813-ECF3-4AEF-8C36-C48D0B60AAE5}" destId="{980E2F4A-A3D0-4ADD-94D3-E5A65F24E128}" srcOrd="0" destOrd="0" presId="urn:microsoft.com/office/officeart/2009/3/layout/RandomtoResultProcess"/>
    <dgm:cxn modelId="{088986D7-AFAE-43B2-B48D-D8C7C530F30E}" type="presParOf" srcId="{980E2F4A-A3D0-4ADD-94D3-E5A65F24E128}" destId="{441F5519-5C42-418B-8236-6272319C9247}" srcOrd="0" destOrd="0" presId="urn:microsoft.com/office/officeart/2009/3/layout/RandomtoResultProcess"/>
    <dgm:cxn modelId="{772F5C82-E38D-49DB-90C9-665D6A362335}" type="presParOf" srcId="{441F5519-5C42-418B-8236-6272319C9247}" destId="{88DE2785-F1E7-4CAA-8996-D693FA128836}" srcOrd="0" destOrd="0" presId="urn:microsoft.com/office/officeart/2009/3/layout/RandomtoResultProcess"/>
    <dgm:cxn modelId="{46B10936-40B0-4D53-9016-CC79BA69C74F}" type="presParOf" srcId="{441F5519-5C42-418B-8236-6272319C9247}" destId="{1614CA7E-80C4-47C9-A92C-6CB4746E8135}" srcOrd="1" destOrd="0" presId="urn:microsoft.com/office/officeart/2009/3/layout/RandomtoResultProcess"/>
    <dgm:cxn modelId="{F3487D62-C986-408F-AC04-822A5A75E06F}" type="presParOf" srcId="{441F5519-5C42-418B-8236-6272319C9247}" destId="{5CAA86F9-A146-454B-949F-1199348E40C7}" srcOrd="2" destOrd="0" presId="urn:microsoft.com/office/officeart/2009/3/layout/RandomtoResultProcess"/>
    <dgm:cxn modelId="{F1B54E7F-5306-42B5-8CE6-EA4A7B8AE31D}" type="presParOf" srcId="{441F5519-5C42-418B-8236-6272319C9247}" destId="{1FB8BF0B-EBDB-40C7-BF59-AF06E4689CB9}" srcOrd="3" destOrd="0" presId="urn:microsoft.com/office/officeart/2009/3/layout/RandomtoResultProcess"/>
    <dgm:cxn modelId="{893A1C7D-0C56-46A5-A3B4-8E912F829EE3}" type="presParOf" srcId="{441F5519-5C42-418B-8236-6272319C9247}" destId="{63FBFB75-FCC0-420E-A127-E829AE411173}" srcOrd="4" destOrd="0" presId="urn:microsoft.com/office/officeart/2009/3/layout/RandomtoResultProcess"/>
    <dgm:cxn modelId="{DA0DEAA0-A1C7-4BB3-B569-AF925C9F7BD9}" type="presParOf" srcId="{441F5519-5C42-418B-8236-6272319C9247}" destId="{E0026310-52FC-4615-AF18-3FEB59D8B87E}" srcOrd="5" destOrd="0" presId="urn:microsoft.com/office/officeart/2009/3/layout/RandomtoResultProcess"/>
    <dgm:cxn modelId="{E79B448C-9CCE-41BC-9EFF-2F931DC7979C}" type="presParOf" srcId="{441F5519-5C42-418B-8236-6272319C9247}" destId="{06C2CF94-11F6-438D-9D23-10164EF199DF}" srcOrd="6" destOrd="0" presId="urn:microsoft.com/office/officeart/2009/3/layout/RandomtoResultProcess"/>
    <dgm:cxn modelId="{026848B0-AFE8-48D3-8B77-0B39384778B7}" type="presParOf" srcId="{441F5519-5C42-418B-8236-6272319C9247}" destId="{B6E17DFA-A230-4E4C-A641-652D9042A33B}" srcOrd="7" destOrd="0" presId="urn:microsoft.com/office/officeart/2009/3/layout/RandomtoResultProcess"/>
    <dgm:cxn modelId="{CEC6D6B2-6E07-41F8-BCC9-2979A8817AB9}" type="presParOf" srcId="{441F5519-5C42-418B-8236-6272319C9247}" destId="{7E2D34BD-0462-4204-BB9E-E26FA53B17F6}" srcOrd="8" destOrd="0" presId="urn:microsoft.com/office/officeart/2009/3/layout/RandomtoResultProcess"/>
    <dgm:cxn modelId="{260B5AA0-53D9-4260-A0E9-8AF1A3F61399}" type="presParOf" srcId="{441F5519-5C42-418B-8236-6272319C9247}" destId="{129BFA47-0998-454B-A929-EACD7D664171}" srcOrd="9" destOrd="0" presId="urn:microsoft.com/office/officeart/2009/3/layout/RandomtoResultProcess"/>
    <dgm:cxn modelId="{AFF8A549-E5EE-4939-B54A-2A276BB42C68}" type="presParOf" srcId="{441F5519-5C42-418B-8236-6272319C9247}" destId="{5D525D0D-7FEB-4278-BD96-2D6F9AE2D5D7}" srcOrd="10" destOrd="0" presId="urn:microsoft.com/office/officeart/2009/3/layout/RandomtoResultProcess"/>
    <dgm:cxn modelId="{122DF6C4-4867-463F-AF14-66A9F49A8C3E}" type="presParOf" srcId="{441F5519-5C42-418B-8236-6272319C9247}" destId="{F95AFE8D-C6C7-41CE-B7A9-4827F41AAA14}" srcOrd="11" destOrd="0" presId="urn:microsoft.com/office/officeart/2009/3/layout/RandomtoResultProcess"/>
    <dgm:cxn modelId="{99A8ED49-5E97-4747-BE70-53002F881DBA}" type="presParOf" srcId="{441F5519-5C42-418B-8236-6272319C9247}" destId="{6D8F7B75-22E8-41A7-83D5-BC861F11B7D4}" srcOrd="12" destOrd="0" presId="urn:microsoft.com/office/officeart/2009/3/layout/RandomtoResultProcess"/>
    <dgm:cxn modelId="{32519F9A-FB0A-4E94-BC21-E5C20324B81F}" type="presParOf" srcId="{441F5519-5C42-418B-8236-6272319C9247}" destId="{52980E57-9E49-49DB-825A-11B6DE23865D}" srcOrd="13" destOrd="0" presId="urn:microsoft.com/office/officeart/2009/3/layout/RandomtoResultProcess"/>
    <dgm:cxn modelId="{93212381-9C5C-4F9B-9107-B228E3D42E82}" type="presParOf" srcId="{441F5519-5C42-418B-8236-6272319C9247}" destId="{9371F7AC-8916-473A-A2EC-1F729C0E1A6B}" srcOrd="14" destOrd="0" presId="urn:microsoft.com/office/officeart/2009/3/layout/RandomtoResultProcess"/>
    <dgm:cxn modelId="{B8CF6EB0-8D24-4E9A-AEE0-4EEBE0F574D4}" type="presParOf" srcId="{441F5519-5C42-418B-8236-6272319C9247}" destId="{DB7E7519-CCAA-4191-B3BB-D6A44ED11DF8}" srcOrd="15" destOrd="0" presId="urn:microsoft.com/office/officeart/2009/3/layout/RandomtoResultProcess"/>
    <dgm:cxn modelId="{224300DC-7825-4ACB-AAED-312DA80659E1}" type="presParOf" srcId="{441F5519-5C42-418B-8236-6272319C9247}" destId="{47E04D29-8A9B-408A-A254-1EB7A62ABA8F}" srcOrd="16" destOrd="0" presId="urn:microsoft.com/office/officeart/2009/3/layout/RandomtoResultProcess"/>
    <dgm:cxn modelId="{B03812B6-1C9E-45FF-A139-ED013B7D6C1E}" type="presParOf" srcId="{441F5519-5C42-418B-8236-6272319C9247}" destId="{BA168ACE-9AE4-487E-8AA3-4F1391BB88F5}" srcOrd="17" destOrd="0" presId="urn:microsoft.com/office/officeart/2009/3/layout/RandomtoResultProcess"/>
    <dgm:cxn modelId="{DBAC19B6-A81D-42E1-99B8-D76CD0ACCFD3}" type="presParOf" srcId="{441F5519-5C42-418B-8236-6272319C9247}" destId="{BAE94CB5-2418-4B52-8563-3D33918A833D}" srcOrd="18" destOrd="0" presId="urn:microsoft.com/office/officeart/2009/3/layout/RandomtoResultProcess"/>
    <dgm:cxn modelId="{1D041E8B-8742-42C3-B36B-F8910F4A9ADB}" type="presParOf" srcId="{980E2F4A-A3D0-4ADD-94D3-E5A65F24E128}" destId="{DDD6720E-72EE-4B63-A730-7D6C5F94992A}" srcOrd="1" destOrd="0" presId="urn:microsoft.com/office/officeart/2009/3/layout/RandomtoResultProcess"/>
    <dgm:cxn modelId="{2434BB1A-7B98-44FF-A7E5-F4F41B1D7A84}" type="presParOf" srcId="{DDD6720E-72EE-4B63-A730-7D6C5F94992A}" destId="{40426FF5-D621-4843-9225-E2660BDC07C4}" srcOrd="0" destOrd="0" presId="urn:microsoft.com/office/officeart/2009/3/layout/RandomtoResultProcess"/>
    <dgm:cxn modelId="{181E4B1A-5EB4-472E-82AB-EAA82EDFD950}" type="presParOf" srcId="{DDD6720E-72EE-4B63-A730-7D6C5F94992A}" destId="{6FD1D405-CA4E-45B0-A3BD-BD3B61C94BF6}" srcOrd="1" destOrd="0" presId="urn:microsoft.com/office/officeart/2009/3/layout/RandomtoResultProcess"/>
    <dgm:cxn modelId="{72D0F6B4-093E-46F0-96BF-9D74ADFFD749}" type="presParOf" srcId="{980E2F4A-A3D0-4ADD-94D3-E5A65F24E128}" destId="{3E4D346B-3F51-40DA-B665-FBAF5E87D1A4}" srcOrd="2" destOrd="0" presId="urn:microsoft.com/office/officeart/2009/3/layout/RandomtoResultProcess"/>
    <dgm:cxn modelId="{501B51E7-C16C-4395-AFF0-7A766E6EC567}" type="presParOf" srcId="{3E4D346B-3F51-40DA-B665-FBAF5E87D1A4}" destId="{01065ECE-9FC3-4342-BB12-F58C9065AE2E}" srcOrd="0" destOrd="0" presId="urn:microsoft.com/office/officeart/2009/3/layout/RandomtoResultProcess"/>
    <dgm:cxn modelId="{85B8BB6F-3243-43D8-9F3D-ED3C763CAC62}" type="presParOf" srcId="{3E4D346B-3F51-40DA-B665-FBAF5E87D1A4}" destId="{700EB595-7064-4F6D-9D81-4EF2B69EAAB5}" srcOrd="1" destOrd="0" presId="urn:microsoft.com/office/officeart/2009/3/layout/RandomtoResultProcess"/>
    <dgm:cxn modelId="{E5703E14-D577-49CE-88BF-1E588362BFA4}" type="presParOf" srcId="{980E2F4A-A3D0-4ADD-94D3-E5A65F24E128}" destId="{362CE8AA-AE4C-4173-94AC-EA9A52FAAFCF}" srcOrd="3" destOrd="0" presId="urn:microsoft.com/office/officeart/2009/3/layout/RandomtoResultProcess"/>
    <dgm:cxn modelId="{F5B2B79C-7EA8-4AA9-B88E-1A64CE2683B8}" type="presParOf" srcId="{362CE8AA-AE4C-4173-94AC-EA9A52FAAFCF}" destId="{63F5961A-B86F-4B10-8681-90F9A6A425EE}" srcOrd="0" destOrd="0" presId="urn:microsoft.com/office/officeart/2009/3/layout/RandomtoResultProcess"/>
    <dgm:cxn modelId="{0A3536C4-7859-45B1-B1A0-02BD1E9D3047}" type="presParOf" srcId="{362CE8AA-AE4C-4173-94AC-EA9A52FAAFCF}" destId="{1F189B1B-F3B6-49F3-BE35-6C0693BEDDD4}" srcOrd="1" destOrd="0" presId="urn:microsoft.com/office/officeart/2009/3/layout/RandomtoResultProcess"/>
    <dgm:cxn modelId="{576B75AD-4C54-490A-B6AE-646424364043}" type="presParOf" srcId="{980E2F4A-A3D0-4ADD-94D3-E5A65F24E128}" destId="{96FAB991-2B4A-4D71-8F43-CD47D424CC40}" srcOrd="4" destOrd="0" presId="urn:microsoft.com/office/officeart/2009/3/layout/RandomtoResultProcess"/>
    <dgm:cxn modelId="{ED80FB9E-BAB0-4FD8-934D-0C38838EFECB}" type="presParOf" srcId="{96FAB991-2B4A-4D71-8F43-CD47D424CC40}" destId="{0494F5CF-F024-4B78-96C7-615DE029C12B}" srcOrd="0" destOrd="0" presId="urn:microsoft.com/office/officeart/2009/3/layout/RandomtoResultProcess"/>
    <dgm:cxn modelId="{5D0AA472-1F90-4FDC-98BC-EDED3A388017}" type="presParOf" srcId="{96FAB991-2B4A-4D71-8F43-CD47D424CC40}" destId="{F7B112C6-4F0B-42F8-88E5-83FEF1798A2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052C3F-C7B1-4ED4-8636-F6A9EE6D9548}" type="doc">
      <dgm:prSet loTypeId="urn:microsoft.com/office/officeart/2011/layout/HexagonRadial" loCatId="cycle" qsTypeId="urn:microsoft.com/office/officeart/2005/8/quickstyle/3d7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062620E9-F977-4A38-B3DB-794750EC052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 smtClean="0"/>
            <a:t>Work Step 1</a:t>
          </a:r>
        </a:p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b="1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dirty="0" smtClean="0"/>
            <a:t>Assemble Both Fiberglass Headstone Pieces </a:t>
          </a:r>
        </a:p>
      </dgm:t>
    </dgm:pt>
    <dgm:pt modelId="{3E11F6DA-0F86-496D-AD26-B4C3078CE127}" type="parTrans" cxnId="{D8CA1E88-2F00-457D-BBF3-AA5924700A54}">
      <dgm:prSet/>
      <dgm:spPr/>
      <dgm:t>
        <a:bodyPr/>
        <a:lstStyle/>
        <a:p>
          <a:endParaRPr lang="en-US"/>
        </a:p>
      </dgm:t>
    </dgm:pt>
    <dgm:pt modelId="{2CCAAC97-96A8-403E-8CAE-B2C832C01F61}" type="sibTrans" cxnId="{D8CA1E88-2F00-457D-BBF3-AA5924700A54}">
      <dgm:prSet/>
      <dgm:spPr/>
      <dgm:t>
        <a:bodyPr/>
        <a:lstStyle/>
        <a:p>
          <a:endParaRPr lang="en-US"/>
        </a:p>
      </dgm:t>
    </dgm:pt>
    <dgm:pt modelId="{BAA321F8-D1FB-42A9-8418-85F3FE5BA98E}">
      <dgm:prSet custT="1"/>
      <dgm:spPr/>
      <dgm:t>
        <a:bodyPr/>
        <a:lstStyle/>
        <a:p>
          <a:pPr rtl="0"/>
          <a:r>
            <a:rPr lang="en-US" sz="1600" b="1" smtClean="0"/>
            <a:t>Work Step 3 </a:t>
          </a:r>
        </a:p>
        <a:p>
          <a:pPr rtl="0"/>
          <a:r>
            <a:rPr lang="en-US" sz="1300" smtClean="0"/>
            <a:t>Assemble Stained Glass / Picture With Frame And Insert Into Headstone</a:t>
          </a:r>
          <a:endParaRPr lang="en-US" sz="1300" dirty="0"/>
        </a:p>
      </dgm:t>
    </dgm:pt>
    <dgm:pt modelId="{3322C513-2850-4442-9D45-434017034DF7}" type="parTrans" cxnId="{201C7309-E3C7-4C84-AE7F-00DFD41DAEA0}">
      <dgm:prSet/>
      <dgm:spPr/>
      <dgm:t>
        <a:bodyPr/>
        <a:lstStyle/>
        <a:p>
          <a:endParaRPr lang="en-US"/>
        </a:p>
      </dgm:t>
    </dgm:pt>
    <dgm:pt modelId="{C9AE43FA-6A16-4162-B78A-98BDD979537C}" type="sibTrans" cxnId="{201C7309-E3C7-4C84-AE7F-00DFD41DAEA0}">
      <dgm:prSet/>
      <dgm:spPr/>
      <dgm:t>
        <a:bodyPr/>
        <a:lstStyle/>
        <a:p>
          <a:endParaRPr lang="en-US"/>
        </a:p>
      </dgm:t>
    </dgm:pt>
    <dgm:pt modelId="{FE955643-BD75-4711-8C32-C1C958DE2892}">
      <dgm:prSet custT="1"/>
      <dgm:spPr/>
      <dgm:t>
        <a:bodyPr/>
        <a:lstStyle/>
        <a:p>
          <a:pPr rtl="0"/>
          <a:r>
            <a:rPr lang="en-US" sz="1600" b="1" smtClean="0"/>
            <a:t>Work Step 5</a:t>
          </a:r>
        </a:p>
        <a:p>
          <a:pPr rtl="0"/>
          <a:r>
            <a:rPr lang="en-US" sz="1400" smtClean="0"/>
            <a:t>Attach Nameplate</a:t>
          </a:r>
          <a:endParaRPr lang="en-US" sz="1400" dirty="0"/>
        </a:p>
      </dgm:t>
    </dgm:pt>
    <dgm:pt modelId="{2D57D468-66DC-4AD8-BFC7-BADA9FEE6DA2}" type="parTrans" cxnId="{C06CD0BF-209E-4883-BAC1-0DFEA1D5DDCA}">
      <dgm:prSet/>
      <dgm:spPr/>
      <dgm:t>
        <a:bodyPr/>
        <a:lstStyle/>
        <a:p>
          <a:endParaRPr lang="en-US"/>
        </a:p>
      </dgm:t>
    </dgm:pt>
    <dgm:pt modelId="{8B3BE02B-79FE-42DC-A8BA-3384EE967337}" type="sibTrans" cxnId="{C06CD0BF-209E-4883-BAC1-0DFEA1D5DDCA}">
      <dgm:prSet/>
      <dgm:spPr/>
      <dgm:t>
        <a:bodyPr/>
        <a:lstStyle/>
        <a:p>
          <a:endParaRPr lang="en-US"/>
        </a:p>
      </dgm:t>
    </dgm:pt>
    <dgm:pt modelId="{E2198B18-A6B6-454F-B899-7352A9FFF972}">
      <dgm:prSet custT="1"/>
      <dgm:spPr/>
      <dgm:t>
        <a:bodyPr/>
        <a:lstStyle/>
        <a:p>
          <a:pPr rtl="0"/>
          <a:r>
            <a:rPr lang="en-US" sz="1600" b="1" smtClean="0"/>
            <a:t>Work Step 6</a:t>
          </a:r>
        </a:p>
        <a:p>
          <a:pPr rtl="0"/>
          <a:r>
            <a:rPr lang="en-US" sz="1400" smtClean="0"/>
            <a:t>Seal all gaps with sealant</a:t>
          </a:r>
          <a:endParaRPr lang="en-US" sz="1400" dirty="0"/>
        </a:p>
      </dgm:t>
    </dgm:pt>
    <dgm:pt modelId="{48805D96-81C3-488F-8464-B8C8C624E6D5}" type="parTrans" cxnId="{840ED1C6-6DD0-4922-B557-A948E60E9F86}">
      <dgm:prSet/>
      <dgm:spPr/>
      <dgm:t>
        <a:bodyPr/>
        <a:lstStyle/>
        <a:p>
          <a:endParaRPr lang="en-US"/>
        </a:p>
      </dgm:t>
    </dgm:pt>
    <dgm:pt modelId="{48312B29-78AA-464B-9F01-5B7D46FFEE8E}" type="sibTrans" cxnId="{840ED1C6-6DD0-4922-B557-A948E60E9F86}">
      <dgm:prSet/>
      <dgm:spPr/>
      <dgm:t>
        <a:bodyPr/>
        <a:lstStyle/>
        <a:p>
          <a:endParaRPr lang="en-US"/>
        </a:p>
      </dgm:t>
    </dgm:pt>
    <dgm:pt modelId="{2CD5DC98-3D67-4D9D-9D7D-639D2C42398B}">
      <dgm:prSet custT="1"/>
      <dgm:spPr/>
      <dgm:t>
        <a:bodyPr/>
        <a:lstStyle/>
        <a:p>
          <a:pPr rtl="0"/>
          <a:r>
            <a:rPr lang="en-US" sz="1600" b="1" smtClean="0"/>
            <a:t>Work Step 7</a:t>
          </a:r>
        </a:p>
        <a:p>
          <a:pPr rtl="0"/>
          <a:r>
            <a:rPr lang="en-US" sz="1400" smtClean="0"/>
            <a:t>Polish Entire Headstone</a:t>
          </a:r>
          <a:endParaRPr lang="en-US" sz="1400" dirty="0"/>
        </a:p>
      </dgm:t>
    </dgm:pt>
    <dgm:pt modelId="{5D31DD93-5A4E-47D1-B107-C009E064648F}" type="parTrans" cxnId="{CF42F01B-685A-4BED-A894-0E00D2414835}">
      <dgm:prSet/>
      <dgm:spPr/>
      <dgm:t>
        <a:bodyPr/>
        <a:lstStyle/>
        <a:p>
          <a:endParaRPr lang="en-US"/>
        </a:p>
      </dgm:t>
    </dgm:pt>
    <dgm:pt modelId="{10C2BCBD-A189-44F7-BA59-E7E6835353EA}" type="sibTrans" cxnId="{CF42F01B-685A-4BED-A894-0E00D2414835}">
      <dgm:prSet/>
      <dgm:spPr/>
      <dgm:t>
        <a:bodyPr/>
        <a:lstStyle/>
        <a:p>
          <a:endParaRPr lang="en-US"/>
        </a:p>
      </dgm:t>
    </dgm:pt>
    <dgm:pt modelId="{20274948-2D31-4D04-AF55-14933AC7E1C1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1600" b="1" smtClean="0"/>
            <a:t>Work Step 8</a:t>
          </a:r>
        </a:p>
        <a:p>
          <a:r>
            <a:rPr lang="en-US" sz="1300" b="0" smtClean="0"/>
            <a:t>Package and Ship</a:t>
          </a:r>
          <a:endParaRPr lang="en-US" sz="1300" b="0" dirty="0"/>
        </a:p>
      </dgm:t>
    </dgm:pt>
    <dgm:pt modelId="{299D1E00-5BCD-4FA7-8FB2-B48DAAFAAE6F}" type="parTrans" cxnId="{CB638851-2D8F-428F-AA7B-AA4ED261295A}">
      <dgm:prSet/>
      <dgm:spPr/>
      <dgm:t>
        <a:bodyPr/>
        <a:lstStyle/>
        <a:p>
          <a:endParaRPr lang="en-US"/>
        </a:p>
      </dgm:t>
    </dgm:pt>
    <dgm:pt modelId="{2B3C559E-2EEB-43D0-AABF-5A7BBC66494F}" type="sibTrans" cxnId="{CB638851-2D8F-428F-AA7B-AA4ED261295A}">
      <dgm:prSet/>
      <dgm:spPr/>
      <dgm:t>
        <a:bodyPr/>
        <a:lstStyle/>
        <a:p>
          <a:endParaRPr lang="en-US"/>
        </a:p>
      </dgm:t>
    </dgm:pt>
    <dgm:pt modelId="{AE6E45BA-B732-49EF-B409-10230256176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dirty="0" smtClean="0"/>
            <a:t> </a:t>
          </a:r>
          <a:r>
            <a:rPr lang="en-US" sz="1600" b="1" dirty="0" smtClean="0"/>
            <a:t>Work Step 2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dirty="0" smtClean="0"/>
            <a:t>Fill Headstone With </a:t>
          </a:r>
          <a:r>
            <a:rPr lang="en-US" sz="1300" b="0" dirty="0" err="1" smtClean="0"/>
            <a:t>Plasmacor</a:t>
          </a:r>
          <a:r>
            <a:rPr lang="en-US" sz="1300" b="0" dirty="0" smtClean="0"/>
            <a:t> ©</a:t>
          </a:r>
        </a:p>
      </dgm:t>
    </dgm:pt>
    <dgm:pt modelId="{16CBA961-024D-4C70-865F-2AD8660BCC7B}" type="parTrans" cxnId="{06B31CA6-9295-4984-B815-C2429F4AC350}">
      <dgm:prSet/>
      <dgm:spPr/>
      <dgm:t>
        <a:bodyPr/>
        <a:lstStyle/>
        <a:p>
          <a:endParaRPr lang="en-US"/>
        </a:p>
      </dgm:t>
    </dgm:pt>
    <dgm:pt modelId="{9B34ACD5-C650-46B0-9D5F-1564906A9550}" type="sibTrans" cxnId="{06B31CA6-9295-4984-B815-C2429F4AC350}">
      <dgm:prSet/>
      <dgm:spPr/>
      <dgm:t>
        <a:bodyPr/>
        <a:lstStyle/>
        <a:p>
          <a:endParaRPr lang="en-US"/>
        </a:p>
      </dgm:t>
    </dgm:pt>
    <dgm:pt modelId="{9F69C8DB-270C-4686-BDF9-FD47DDE518BA}" type="pres">
      <dgm:prSet presAssocID="{E6052C3F-C7B1-4ED4-8636-F6A9EE6D95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A905DBF-D445-48CB-9E2B-25C52B268EE1}" type="pres">
      <dgm:prSet presAssocID="{062620E9-F977-4A38-B3DB-794750EC052A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2D7D872-F102-4B20-B5CE-434EBE414FF9}" type="pres">
      <dgm:prSet presAssocID="{AE6E45BA-B732-49EF-B409-102302561760}" presName="Accent1" presStyleCnt="0"/>
      <dgm:spPr/>
    </dgm:pt>
    <dgm:pt modelId="{4940EA13-BDED-4537-A0B6-1FA7687CC6B3}" type="pres">
      <dgm:prSet presAssocID="{AE6E45BA-B732-49EF-B409-102302561760}" presName="Accent" presStyleLbl="bgShp" presStyleIdx="0" presStyleCnt="6"/>
      <dgm:spPr/>
    </dgm:pt>
    <dgm:pt modelId="{7612C16D-0213-4A89-9196-E163A9E8EDAA}" type="pres">
      <dgm:prSet presAssocID="{AE6E45BA-B732-49EF-B409-10230256176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D9EDE-DE1D-416F-BEAF-0117210C7F97}" type="pres">
      <dgm:prSet presAssocID="{BAA321F8-D1FB-42A9-8418-85F3FE5BA98E}" presName="Accent2" presStyleCnt="0"/>
      <dgm:spPr/>
    </dgm:pt>
    <dgm:pt modelId="{E7ACA3A0-67AF-4C65-ACD8-9816E0C606FB}" type="pres">
      <dgm:prSet presAssocID="{BAA321F8-D1FB-42A9-8418-85F3FE5BA98E}" presName="Accent" presStyleLbl="bgShp" presStyleIdx="1" presStyleCnt="6"/>
      <dgm:spPr>
        <a:solidFill>
          <a:schemeClr val="bg2">
            <a:lumMod val="10000"/>
          </a:schemeClr>
        </a:solidFill>
      </dgm:spPr>
    </dgm:pt>
    <dgm:pt modelId="{DFF50330-C79D-4769-A506-604B92525F96}" type="pres">
      <dgm:prSet presAssocID="{BAA321F8-D1FB-42A9-8418-85F3FE5BA98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33055-0309-474C-BD0A-C9E5653AF2E0}" type="pres">
      <dgm:prSet presAssocID="{FE955643-BD75-4711-8C32-C1C958DE2892}" presName="Accent3" presStyleCnt="0"/>
      <dgm:spPr/>
    </dgm:pt>
    <dgm:pt modelId="{DDF690DF-AC7D-46BA-A771-7D5F5E613037}" type="pres">
      <dgm:prSet presAssocID="{FE955643-BD75-4711-8C32-C1C958DE2892}" presName="Accent" presStyleLbl="bgShp" presStyleIdx="2" presStyleCnt="6"/>
      <dgm:spPr>
        <a:solidFill>
          <a:schemeClr val="tx1"/>
        </a:solidFill>
      </dgm:spPr>
    </dgm:pt>
    <dgm:pt modelId="{9926E503-CDFC-4E4A-A951-1CEE474969B1}" type="pres">
      <dgm:prSet presAssocID="{FE955643-BD75-4711-8C32-C1C958DE289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46CCB-0D69-46B1-A03D-ADA69C806248}" type="pres">
      <dgm:prSet presAssocID="{E2198B18-A6B6-454F-B899-7352A9FFF972}" presName="Accent4" presStyleCnt="0"/>
      <dgm:spPr/>
    </dgm:pt>
    <dgm:pt modelId="{5B20AA18-3438-4C6A-A1A1-1C2FD7B5519D}" type="pres">
      <dgm:prSet presAssocID="{E2198B18-A6B6-454F-B899-7352A9FFF972}" presName="Accent" presStyleLbl="bgShp" presStyleIdx="3" presStyleCnt="6"/>
      <dgm:spPr>
        <a:solidFill>
          <a:schemeClr val="tx1"/>
        </a:solidFill>
      </dgm:spPr>
    </dgm:pt>
    <dgm:pt modelId="{6F926750-2D44-40B9-B610-4DA938036E5B}" type="pres">
      <dgm:prSet presAssocID="{E2198B18-A6B6-454F-B899-7352A9FFF972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955E6-2429-4C5B-841F-6CF257A6BF87}" type="pres">
      <dgm:prSet presAssocID="{2CD5DC98-3D67-4D9D-9D7D-639D2C42398B}" presName="Accent5" presStyleCnt="0"/>
      <dgm:spPr/>
    </dgm:pt>
    <dgm:pt modelId="{663821E9-BB6C-4CCC-8A7B-7879F9E7CD9C}" type="pres">
      <dgm:prSet presAssocID="{2CD5DC98-3D67-4D9D-9D7D-639D2C42398B}" presName="Accent" presStyleLbl="bgShp" presStyleIdx="4" presStyleCnt="6"/>
      <dgm:spPr>
        <a:solidFill>
          <a:schemeClr val="tx1"/>
        </a:solidFill>
      </dgm:spPr>
    </dgm:pt>
    <dgm:pt modelId="{946F62D6-2F6B-4A0B-93EC-EFDDC0B43235}" type="pres">
      <dgm:prSet presAssocID="{2CD5DC98-3D67-4D9D-9D7D-639D2C42398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0762C-CBF7-43AC-8527-7C3DE2CD3B9D}" type="pres">
      <dgm:prSet presAssocID="{20274948-2D31-4D04-AF55-14933AC7E1C1}" presName="Accent6" presStyleCnt="0"/>
      <dgm:spPr/>
    </dgm:pt>
    <dgm:pt modelId="{1DB8A216-61CA-445B-92AF-6ACDFAE1871D}" type="pres">
      <dgm:prSet presAssocID="{20274948-2D31-4D04-AF55-14933AC7E1C1}" presName="Accent" presStyleLbl="bgShp" presStyleIdx="5" presStyleCnt="6"/>
      <dgm:spPr>
        <a:solidFill>
          <a:schemeClr val="tx1"/>
        </a:solidFill>
      </dgm:spPr>
    </dgm:pt>
    <dgm:pt modelId="{CAC730AE-D465-4ACA-8C67-C3050F1075EA}" type="pres">
      <dgm:prSet presAssocID="{20274948-2D31-4D04-AF55-14933AC7E1C1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B38A9-6704-4439-A87C-23EFA3D19BF7}" type="presOf" srcId="{E6052C3F-C7B1-4ED4-8636-F6A9EE6D9548}" destId="{9F69C8DB-270C-4686-BDF9-FD47DDE518BA}" srcOrd="0" destOrd="0" presId="urn:microsoft.com/office/officeart/2011/layout/HexagonRadial"/>
    <dgm:cxn modelId="{CB638851-2D8F-428F-AA7B-AA4ED261295A}" srcId="{062620E9-F977-4A38-B3DB-794750EC052A}" destId="{20274948-2D31-4D04-AF55-14933AC7E1C1}" srcOrd="5" destOrd="0" parTransId="{299D1E00-5BCD-4FA7-8FB2-B48DAAFAAE6F}" sibTransId="{2B3C559E-2EEB-43D0-AABF-5A7BBC66494F}"/>
    <dgm:cxn modelId="{2DBCA416-2630-4EAC-AEDE-8C07833FF488}" type="presOf" srcId="{2CD5DC98-3D67-4D9D-9D7D-639D2C42398B}" destId="{946F62D6-2F6B-4A0B-93EC-EFDDC0B43235}" srcOrd="0" destOrd="0" presId="urn:microsoft.com/office/officeart/2011/layout/HexagonRadial"/>
    <dgm:cxn modelId="{22FD66C5-0FD7-409F-8E4D-D15E74605A66}" type="presOf" srcId="{20274948-2D31-4D04-AF55-14933AC7E1C1}" destId="{CAC730AE-D465-4ACA-8C67-C3050F1075EA}" srcOrd="0" destOrd="0" presId="urn:microsoft.com/office/officeart/2011/layout/HexagonRadial"/>
    <dgm:cxn modelId="{F66BEAA2-6E89-47BF-853F-0C968A9A7CC8}" type="presOf" srcId="{BAA321F8-D1FB-42A9-8418-85F3FE5BA98E}" destId="{DFF50330-C79D-4769-A506-604B92525F96}" srcOrd="0" destOrd="0" presId="urn:microsoft.com/office/officeart/2011/layout/HexagonRadial"/>
    <dgm:cxn modelId="{CF42F01B-685A-4BED-A894-0E00D2414835}" srcId="{062620E9-F977-4A38-B3DB-794750EC052A}" destId="{2CD5DC98-3D67-4D9D-9D7D-639D2C42398B}" srcOrd="4" destOrd="0" parTransId="{5D31DD93-5A4E-47D1-B107-C009E064648F}" sibTransId="{10C2BCBD-A189-44F7-BA59-E7E6835353EA}"/>
    <dgm:cxn modelId="{06B31CA6-9295-4984-B815-C2429F4AC350}" srcId="{062620E9-F977-4A38-B3DB-794750EC052A}" destId="{AE6E45BA-B732-49EF-B409-102302561760}" srcOrd="0" destOrd="0" parTransId="{16CBA961-024D-4C70-865F-2AD8660BCC7B}" sibTransId="{9B34ACD5-C650-46B0-9D5F-1564906A9550}"/>
    <dgm:cxn modelId="{C06CD0BF-209E-4883-BAC1-0DFEA1D5DDCA}" srcId="{062620E9-F977-4A38-B3DB-794750EC052A}" destId="{FE955643-BD75-4711-8C32-C1C958DE2892}" srcOrd="2" destOrd="0" parTransId="{2D57D468-66DC-4AD8-BFC7-BADA9FEE6DA2}" sibTransId="{8B3BE02B-79FE-42DC-A8BA-3384EE967337}"/>
    <dgm:cxn modelId="{F9F683F4-CFF3-435A-B503-378B6F7058F0}" type="presOf" srcId="{E2198B18-A6B6-454F-B899-7352A9FFF972}" destId="{6F926750-2D44-40B9-B610-4DA938036E5B}" srcOrd="0" destOrd="0" presId="urn:microsoft.com/office/officeart/2011/layout/HexagonRadial"/>
    <dgm:cxn modelId="{D8CA1E88-2F00-457D-BBF3-AA5924700A54}" srcId="{E6052C3F-C7B1-4ED4-8636-F6A9EE6D9548}" destId="{062620E9-F977-4A38-B3DB-794750EC052A}" srcOrd="0" destOrd="0" parTransId="{3E11F6DA-0F86-496D-AD26-B4C3078CE127}" sibTransId="{2CCAAC97-96A8-403E-8CAE-B2C832C01F61}"/>
    <dgm:cxn modelId="{A02AEE67-C744-474A-8E5F-F20E335729A0}" type="presOf" srcId="{AE6E45BA-B732-49EF-B409-102302561760}" destId="{7612C16D-0213-4A89-9196-E163A9E8EDAA}" srcOrd="0" destOrd="0" presId="urn:microsoft.com/office/officeart/2011/layout/HexagonRadial"/>
    <dgm:cxn modelId="{201C7309-E3C7-4C84-AE7F-00DFD41DAEA0}" srcId="{062620E9-F977-4A38-B3DB-794750EC052A}" destId="{BAA321F8-D1FB-42A9-8418-85F3FE5BA98E}" srcOrd="1" destOrd="0" parTransId="{3322C513-2850-4442-9D45-434017034DF7}" sibTransId="{C9AE43FA-6A16-4162-B78A-98BDD979537C}"/>
    <dgm:cxn modelId="{7AE77C6B-CE2C-4460-9EFB-A34422389A52}" type="presOf" srcId="{FE955643-BD75-4711-8C32-C1C958DE2892}" destId="{9926E503-CDFC-4E4A-A951-1CEE474969B1}" srcOrd="0" destOrd="0" presId="urn:microsoft.com/office/officeart/2011/layout/HexagonRadial"/>
    <dgm:cxn modelId="{840ED1C6-6DD0-4922-B557-A948E60E9F86}" srcId="{062620E9-F977-4A38-B3DB-794750EC052A}" destId="{E2198B18-A6B6-454F-B899-7352A9FFF972}" srcOrd="3" destOrd="0" parTransId="{48805D96-81C3-488F-8464-B8C8C624E6D5}" sibTransId="{48312B29-78AA-464B-9F01-5B7D46FFEE8E}"/>
    <dgm:cxn modelId="{2E4496A6-5F1D-4F2D-863C-291669211144}" type="presOf" srcId="{062620E9-F977-4A38-B3DB-794750EC052A}" destId="{0A905DBF-D445-48CB-9E2B-25C52B268EE1}" srcOrd="0" destOrd="0" presId="urn:microsoft.com/office/officeart/2011/layout/HexagonRadial"/>
    <dgm:cxn modelId="{5B06871A-4799-407A-B22D-3B98814C65E3}" type="presParOf" srcId="{9F69C8DB-270C-4686-BDF9-FD47DDE518BA}" destId="{0A905DBF-D445-48CB-9E2B-25C52B268EE1}" srcOrd="0" destOrd="0" presId="urn:microsoft.com/office/officeart/2011/layout/HexagonRadial"/>
    <dgm:cxn modelId="{611EFD16-3D83-4C73-B375-2837BBF4ABF8}" type="presParOf" srcId="{9F69C8DB-270C-4686-BDF9-FD47DDE518BA}" destId="{42D7D872-F102-4B20-B5CE-434EBE414FF9}" srcOrd="1" destOrd="0" presId="urn:microsoft.com/office/officeart/2011/layout/HexagonRadial"/>
    <dgm:cxn modelId="{9166E3BF-0A85-47D4-9FBB-617786E888CE}" type="presParOf" srcId="{42D7D872-F102-4B20-B5CE-434EBE414FF9}" destId="{4940EA13-BDED-4537-A0B6-1FA7687CC6B3}" srcOrd="0" destOrd="0" presId="urn:microsoft.com/office/officeart/2011/layout/HexagonRadial"/>
    <dgm:cxn modelId="{FB9696F7-0C22-498F-816F-B74BB449537C}" type="presParOf" srcId="{9F69C8DB-270C-4686-BDF9-FD47DDE518BA}" destId="{7612C16D-0213-4A89-9196-E163A9E8EDAA}" srcOrd="2" destOrd="0" presId="urn:microsoft.com/office/officeart/2011/layout/HexagonRadial"/>
    <dgm:cxn modelId="{3AF0413B-C69C-4698-A7B5-550C3A9A4526}" type="presParOf" srcId="{9F69C8DB-270C-4686-BDF9-FD47DDE518BA}" destId="{8D6D9EDE-DE1D-416F-BEAF-0117210C7F97}" srcOrd="3" destOrd="0" presId="urn:microsoft.com/office/officeart/2011/layout/HexagonRadial"/>
    <dgm:cxn modelId="{6F3E690C-4811-45EF-B83C-BA2732419728}" type="presParOf" srcId="{8D6D9EDE-DE1D-416F-BEAF-0117210C7F97}" destId="{E7ACA3A0-67AF-4C65-ACD8-9816E0C606FB}" srcOrd="0" destOrd="0" presId="urn:microsoft.com/office/officeart/2011/layout/HexagonRadial"/>
    <dgm:cxn modelId="{B5622659-E243-412A-A134-4FD6527174F3}" type="presParOf" srcId="{9F69C8DB-270C-4686-BDF9-FD47DDE518BA}" destId="{DFF50330-C79D-4769-A506-604B92525F96}" srcOrd="4" destOrd="0" presId="urn:microsoft.com/office/officeart/2011/layout/HexagonRadial"/>
    <dgm:cxn modelId="{CF8515FB-83F8-4B47-84B0-15E9D3D92687}" type="presParOf" srcId="{9F69C8DB-270C-4686-BDF9-FD47DDE518BA}" destId="{E3033055-0309-474C-BD0A-C9E5653AF2E0}" srcOrd="5" destOrd="0" presId="urn:microsoft.com/office/officeart/2011/layout/HexagonRadial"/>
    <dgm:cxn modelId="{BD9DD6ED-D447-4FD9-B036-C2D0C224A5BF}" type="presParOf" srcId="{E3033055-0309-474C-BD0A-C9E5653AF2E0}" destId="{DDF690DF-AC7D-46BA-A771-7D5F5E613037}" srcOrd="0" destOrd="0" presId="urn:microsoft.com/office/officeart/2011/layout/HexagonRadial"/>
    <dgm:cxn modelId="{CFDC2EFE-6E2D-4AEE-A246-1BEA42B9F557}" type="presParOf" srcId="{9F69C8DB-270C-4686-BDF9-FD47DDE518BA}" destId="{9926E503-CDFC-4E4A-A951-1CEE474969B1}" srcOrd="6" destOrd="0" presId="urn:microsoft.com/office/officeart/2011/layout/HexagonRadial"/>
    <dgm:cxn modelId="{84EBD8EB-CE9F-4FA6-97EC-0253DBDA06DC}" type="presParOf" srcId="{9F69C8DB-270C-4686-BDF9-FD47DDE518BA}" destId="{62146CCB-0D69-46B1-A03D-ADA69C806248}" srcOrd="7" destOrd="0" presId="urn:microsoft.com/office/officeart/2011/layout/HexagonRadial"/>
    <dgm:cxn modelId="{6DF1DA84-D32A-4EAD-A5BF-D9C4B67E3B6A}" type="presParOf" srcId="{62146CCB-0D69-46B1-A03D-ADA69C806248}" destId="{5B20AA18-3438-4C6A-A1A1-1C2FD7B5519D}" srcOrd="0" destOrd="0" presId="urn:microsoft.com/office/officeart/2011/layout/HexagonRadial"/>
    <dgm:cxn modelId="{9D769716-BB43-479E-9B56-3A48ED5BE3AA}" type="presParOf" srcId="{9F69C8DB-270C-4686-BDF9-FD47DDE518BA}" destId="{6F926750-2D44-40B9-B610-4DA938036E5B}" srcOrd="8" destOrd="0" presId="urn:microsoft.com/office/officeart/2011/layout/HexagonRadial"/>
    <dgm:cxn modelId="{E74AADDE-DAF1-4637-AD89-9A98A1A543AC}" type="presParOf" srcId="{9F69C8DB-270C-4686-BDF9-FD47DDE518BA}" destId="{9C4955E6-2429-4C5B-841F-6CF257A6BF87}" srcOrd="9" destOrd="0" presId="urn:microsoft.com/office/officeart/2011/layout/HexagonRadial"/>
    <dgm:cxn modelId="{2414D46B-FBF4-463F-A4F1-B26D4B3F5B5D}" type="presParOf" srcId="{9C4955E6-2429-4C5B-841F-6CF257A6BF87}" destId="{663821E9-BB6C-4CCC-8A7B-7879F9E7CD9C}" srcOrd="0" destOrd="0" presId="urn:microsoft.com/office/officeart/2011/layout/HexagonRadial"/>
    <dgm:cxn modelId="{14F5FA8C-99C1-4D44-8FB3-5093DEE1555A}" type="presParOf" srcId="{9F69C8DB-270C-4686-BDF9-FD47DDE518BA}" destId="{946F62D6-2F6B-4A0B-93EC-EFDDC0B43235}" srcOrd="10" destOrd="0" presId="urn:microsoft.com/office/officeart/2011/layout/HexagonRadial"/>
    <dgm:cxn modelId="{CD5A6CA5-710C-4D03-B7C3-51869DB1D2FA}" type="presParOf" srcId="{9F69C8DB-270C-4686-BDF9-FD47DDE518BA}" destId="{AD50762C-CBF7-43AC-8527-7C3DE2CD3B9D}" srcOrd="11" destOrd="0" presId="urn:microsoft.com/office/officeart/2011/layout/HexagonRadial"/>
    <dgm:cxn modelId="{A3635478-3A2D-4E37-A469-BCABECC8F20C}" type="presParOf" srcId="{AD50762C-CBF7-43AC-8527-7C3DE2CD3B9D}" destId="{1DB8A216-61CA-445B-92AF-6ACDFAE1871D}" srcOrd="0" destOrd="0" presId="urn:microsoft.com/office/officeart/2011/layout/HexagonRadial"/>
    <dgm:cxn modelId="{7C6AFC0F-65D6-4577-B073-7ACCFF040D9E}" type="presParOf" srcId="{9F69C8DB-270C-4686-BDF9-FD47DDE518BA}" destId="{CAC730AE-D465-4ACA-8C67-C3050F1075E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BA8AC-879E-4775-BCF2-0E924D32CD37}">
      <dsp:nvSpPr>
        <dsp:cNvPr id="0" name=""/>
        <dsp:cNvSpPr/>
      </dsp:nvSpPr>
      <dsp:spPr>
        <a:xfrm rot="7191943">
          <a:off x="7627943" y="5509366"/>
          <a:ext cx="1475203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475203" y="18720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64ED6-1D35-4986-916B-3EB579004B17}">
      <dsp:nvSpPr>
        <dsp:cNvPr id="0" name=""/>
        <dsp:cNvSpPr/>
      </dsp:nvSpPr>
      <dsp:spPr>
        <a:xfrm rot="9523793">
          <a:off x="7225104" y="4460627"/>
          <a:ext cx="111913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119135" y="18720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6B302-BB9D-4266-9E07-0E7A51E5D2A0}">
      <dsp:nvSpPr>
        <dsp:cNvPr id="0" name=""/>
        <dsp:cNvSpPr/>
      </dsp:nvSpPr>
      <dsp:spPr>
        <a:xfrm rot="12076207">
          <a:off x="7225104" y="3274331"/>
          <a:ext cx="1119135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119135" y="18720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A9A90-E7CF-4D30-BF8B-DAFEF2BC97C1}">
      <dsp:nvSpPr>
        <dsp:cNvPr id="0" name=""/>
        <dsp:cNvSpPr/>
      </dsp:nvSpPr>
      <dsp:spPr>
        <a:xfrm rot="14408057">
          <a:off x="7627943" y="2225592"/>
          <a:ext cx="1475203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475203" y="18720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E28A7-62B3-476A-B344-3D0EEDEEBFBF}">
      <dsp:nvSpPr>
        <dsp:cNvPr id="0" name=""/>
        <dsp:cNvSpPr/>
      </dsp:nvSpPr>
      <dsp:spPr>
        <a:xfrm>
          <a:off x="7876589" y="2454424"/>
          <a:ext cx="2863550" cy="286355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16BAC-D0DB-4E7A-B547-C16A56BED85A}">
      <dsp:nvSpPr>
        <dsp:cNvPr id="0" name=""/>
        <dsp:cNvSpPr/>
      </dsp:nvSpPr>
      <dsp:spPr>
        <a:xfrm>
          <a:off x="6711389" y="626"/>
          <a:ext cx="1718130" cy="171813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Asset Sale B2C</a:t>
          </a:r>
          <a:endParaRPr lang="en-US" sz="1700" b="1" kern="1200" dirty="0"/>
        </a:p>
      </dsp:txBody>
      <dsp:txXfrm>
        <a:off x="6963003" y="252240"/>
        <a:ext cx="1214902" cy="1214902"/>
      </dsp:txXfrm>
    </dsp:sp>
    <dsp:sp modelId="{9AE90783-8937-47CE-B04F-89F833DB257E}">
      <dsp:nvSpPr>
        <dsp:cNvPr id="0" name=""/>
        <dsp:cNvSpPr/>
      </dsp:nvSpPr>
      <dsp:spPr>
        <a:xfrm>
          <a:off x="4134193" y="626"/>
          <a:ext cx="2577195" cy="171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Direct Website Sales</a:t>
          </a:r>
          <a:endParaRPr lang="en-US" sz="1400" b="1" kern="1200" dirty="0"/>
        </a:p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/>
            <a:t>Ebay</a:t>
          </a:r>
          <a:r>
            <a:rPr lang="en-US" sz="1400" b="1" kern="1200" dirty="0" smtClean="0"/>
            <a:t>, Amazon..</a:t>
          </a:r>
          <a:endParaRPr lang="en-US" sz="1400" b="1" kern="1200" dirty="0"/>
        </a:p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Phone Calls (Yelp, ADs etc.)</a:t>
          </a:r>
          <a:endParaRPr lang="en-US" sz="1400" b="1" kern="1200" dirty="0"/>
        </a:p>
      </dsp:txBody>
      <dsp:txXfrm>
        <a:off x="4134193" y="626"/>
        <a:ext cx="2577195" cy="1718130"/>
      </dsp:txXfrm>
    </dsp:sp>
    <dsp:sp modelId="{9F632D12-96AA-4839-98A0-9FDE5D9C57A0}">
      <dsp:nvSpPr>
        <dsp:cNvPr id="0" name=""/>
        <dsp:cNvSpPr/>
      </dsp:nvSpPr>
      <dsp:spPr>
        <a:xfrm>
          <a:off x="5603610" y="1919355"/>
          <a:ext cx="1718130" cy="17181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Financing B2C</a:t>
          </a:r>
          <a:endParaRPr lang="en-US" sz="1700" b="1" kern="1200" dirty="0"/>
        </a:p>
      </dsp:txBody>
      <dsp:txXfrm>
        <a:off x="5855224" y="2170969"/>
        <a:ext cx="1214902" cy="1214902"/>
      </dsp:txXfrm>
    </dsp:sp>
    <dsp:sp modelId="{6E6E91A6-007F-4374-90E3-013462BA8396}">
      <dsp:nvSpPr>
        <dsp:cNvPr id="0" name=""/>
        <dsp:cNvSpPr/>
      </dsp:nvSpPr>
      <dsp:spPr>
        <a:xfrm>
          <a:off x="3026414" y="1919355"/>
          <a:ext cx="2577195" cy="171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/>
            <a:t>Ebay</a:t>
          </a:r>
          <a:r>
            <a:rPr lang="en-US" sz="1400" b="1" kern="1200" dirty="0" smtClean="0"/>
            <a:t>, Amazon, </a:t>
          </a:r>
          <a:r>
            <a:rPr lang="en-US" sz="1400" b="1" kern="1200" dirty="0" err="1" smtClean="0"/>
            <a:t>Paypal</a:t>
          </a:r>
          <a:endParaRPr lang="en-US" sz="1400" b="1" kern="1200" dirty="0"/>
        </a:p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Phone Calls (Yelp, ADs etc.)</a:t>
          </a:r>
          <a:endParaRPr lang="en-US" sz="1400" b="1" kern="1200" dirty="0"/>
        </a:p>
      </dsp:txBody>
      <dsp:txXfrm>
        <a:off x="3026414" y="1919355"/>
        <a:ext cx="2577195" cy="1718130"/>
      </dsp:txXfrm>
    </dsp:sp>
    <dsp:sp modelId="{FDB8326D-2318-47C9-974B-38DA2647E70A}">
      <dsp:nvSpPr>
        <dsp:cNvPr id="0" name=""/>
        <dsp:cNvSpPr/>
      </dsp:nvSpPr>
      <dsp:spPr>
        <a:xfrm>
          <a:off x="5603610" y="4134913"/>
          <a:ext cx="1718130" cy="171813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Asset Sale B2B</a:t>
          </a:r>
          <a:endParaRPr lang="en-US" sz="1700" b="1" kern="1200" dirty="0"/>
        </a:p>
      </dsp:txBody>
      <dsp:txXfrm>
        <a:off x="5855224" y="4386527"/>
        <a:ext cx="1214902" cy="1214902"/>
      </dsp:txXfrm>
    </dsp:sp>
    <dsp:sp modelId="{E4831949-0E5D-4D5B-A392-AAAB0AB4745D}">
      <dsp:nvSpPr>
        <dsp:cNvPr id="0" name=""/>
        <dsp:cNvSpPr/>
      </dsp:nvSpPr>
      <dsp:spPr>
        <a:xfrm>
          <a:off x="3026414" y="4134913"/>
          <a:ext cx="2577195" cy="171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Merchants (</a:t>
          </a:r>
          <a:r>
            <a:rPr lang="en-US" sz="1400" b="1" kern="1200" dirty="0" err="1" smtClean="0"/>
            <a:t>Cosco</a:t>
          </a:r>
          <a:r>
            <a:rPr lang="en-US" sz="1400" b="1" kern="1200" dirty="0" smtClean="0"/>
            <a:t>, </a:t>
          </a:r>
          <a:r>
            <a:rPr lang="en-US" sz="1400" b="1" kern="1200" dirty="0" err="1" smtClean="0"/>
            <a:t>etc</a:t>
          </a:r>
          <a:r>
            <a:rPr lang="en-US" sz="1400" b="1" kern="1200" dirty="0" smtClean="0"/>
            <a:t>)</a:t>
          </a:r>
          <a:endParaRPr lang="en-US" sz="1400" b="1" kern="1200" dirty="0"/>
        </a:p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Insurance Companies</a:t>
          </a:r>
          <a:endParaRPr lang="en-US" sz="1400" b="1" kern="1200" dirty="0"/>
        </a:p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Government (Veteran Affairs)</a:t>
          </a:r>
          <a:endParaRPr lang="en-US" sz="1400" b="1" kern="1200" dirty="0"/>
        </a:p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Headstone Suppliers</a:t>
          </a:r>
          <a:endParaRPr lang="en-US" sz="1400" b="1" kern="1200" dirty="0"/>
        </a:p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Churches</a:t>
          </a:r>
          <a:endParaRPr lang="en-US" sz="1400" b="1" kern="1200" dirty="0"/>
        </a:p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Cemeteries</a:t>
          </a:r>
          <a:endParaRPr lang="en-US" sz="1400" b="1" kern="1200" dirty="0"/>
        </a:p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Funeral Homes</a:t>
          </a:r>
          <a:endParaRPr lang="en-US" sz="1400" b="1" kern="1200" dirty="0"/>
        </a:p>
        <a:p>
          <a:pPr marL="114300" lvl="1" indent="-114300" algn="l" defTabSz="622300" rtl="0">
            <a:lnSpc>
              <a:spcPct val="125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/>
            <a:t>Online Funeral Suppliers</a:t>
          </a:r>
          <a:endParaRPr lang="en-US" sz="1400" b="1" kern="1200" dirty="0"/>
        </a:p>
      </dsp:txBody>
      <dsp:txXfrm>
        <a:off x="3026414" y="4134913"/>
        <a:ext cx="2577195" cy="1718130"/>
      </dsp:txXfrm>
    </dsp:sp>
    <dsp:sp modelId="{191296AC-6919-4585-8A42-59F1D9DBAABD}">
      <dsp:nvSpPr>
        <dsp:cNvPr id="0" name=""/>
        <dsp:cNvSpPr/>
      </dsp:nvSpPr>
      <dsp:spPr>
        <a:xfrm>
          <a:off x="6711389" y="6053643"/>
          <a:ext cx="1718130" cy="17181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B2B Commission + Asset Sale</a:t>
          </a:r>
          <a:endParaRPr lang="en-US" sz="1700" b="1" kern="1200" dirty="0"/>
        </a:p>
      </dsp:txBody>
      <dsp:txXfrm>
        <a:off x="6963003" y="6305257"/>
        <a:ext cx="1214902" cy="1214902"/>
      </dsp:txXfrm>
    </dsp:sp>
    <dsp:sp modelId="{31E0DE45-51ED-4AAB-B977-39B7A88C7D8A}">
      <dsp:nvSpPr>
        <dsp:cNvPr id="0" name=""/>
        <dsp:cNvSpPr/>
      </dsp:nvSpPr>
      <dsp:spPr>
        <a:xfrm>
          <a:off x="4134193" y="6053643"/>
          <a:ext cx="2577195" cy="1718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Affiliate Program</a:t>
          </a:r>
          <a:endParaRPr lang="en-US" sz="1600" b="1" kern="1200" dirty="0"/>
        </a:p>
      </dsp:txBody>
      <dsp:txXfrm>
        <a:off x="4134193" y="6053643"/>
        <a:ext cx="2577195" cy="17181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89077-DE9B-40E5-8D61-80475142574F}">
      <dsp:nvSpPr>
        <dsp:cNvPr id="0" name=""/>
        <dsp:cNvSpPr/>
      </dsp:nvSpPr>
      <dsp:spPr>
        <a:xfrm>
          <a:off x="1997989" y="0"/>
          <a:ext cx="1802773" cy="18029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C004A3-3CC3-4852-A6D2-C1395068915D}">
      <dsp:nvSpPr>
        <dsp:cNvPr id="0" name=""/>
        <dsp:cNvSpPr/>
      </dsp:nvSpPr>
      <dsp:spPr>
        <a:xfrm>
          <a:off x="2328950" y="604241"/>
          <a:ext cx="1140176" cy="50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Work Step 1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Nameplate Filled with </a:t>
          </a:r>
          <a:r>
            <a:rPr lang="en-US" sz="1050" kern="1200" dirty="0" err="1" smtClean="0"/>
            <a:t>Plasmacor</a:t>
          </a:r>
          <a:r>
            <a:rPr lang="en-US" sz="1050" kern="1200" dirty="0" smtClean="0"/>
            <a:t> © </a:t>
          </a:r>
          <a:endParaRPr lang="en-US" sz="1050" kern="1200" dirty="0"/>
        </a:p>
      </dsp:txBody>
      <dsp:txXfrm>
        <a:off x="2328950" y="604241"/>
        <a:ext cx="1140176" cy="502691"/>
      </dsp:txXfrm>
    </dsp:sp>
    <dsp:sp modelId="{E34F0A18-65F2-470F-A3F9-50836310A00B}">
      <dsp:nvSpPr>
        <dsp:cNvPr id="0" name=""/>
        <dsp:cNvSpPr/>
      </dsp:nvSpPr>
      <dsp:spPr>
        <a:xfrm>
          <a:off x="1497162" y="1036243"/>
          <a:ext cx="1802773" cy="18029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18E6DD-E187-4AD2-99E3-9E292D2C4CC8}">
      <dsp:nvSpPr>
        <dsp:cNvPr id="0" name=""/>
        <dsp:cNvSpPr/>
      </dsp:nvSpPr>
      <dsp:spPr>
        <a:xfrm>
          <a:off x="1893157" y="1623088"/>
          <a:ext cx="1006049" cy="50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Work Step 2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Back side is sealed with a skin of fiberglass</a:t>
          </a:r>
          <a:endParaRPr lang="en-US" sz="1000" kern="1200" dirty="0"/>
        </a:p>
      </dsp:txBody>
      <dsp:txXfrm>
        <a:off x="1893157" y="1623088"/>
        <a:ext cx="1006049" cy="502691"/>
      </dsp:txXfrm>
    </dsp:sp>
    <dsp:sp modelId="{5B378417-9F09-46F8-90CB-E6CA02636089}">
      <dsp:nvSpPr>
        <dsp:cNvPr id="0" name=""/>
        <dsp:cNvSpPr/>
      </dsp:nvSpPr>
      <dsp:spPr>
        <a:xfrm>
          <a:off x="1997989" y="2075916"/>
          <a:ext cx="1802773" cy="180296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77CA2-63A7-46AB-9F6E-006F8A0B38F3}">
      <dsp:nvSpPr>
        <dsp:cNvPr id="0" name=""/>
        <dsp:cNvSpPr/>
      </dsp:nvSpPr>
      <dsp:spPr>
        <a:xfrm>
          <a:off x="2367859" y="2680162"/>
          <a:ext cx="1081815" cy="50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Work Step 3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Nameplate is removed from the mold and inserted into CNC</a:t>
          </a:r>
          <a:endParaRPr lang="en-US" sz="1000" kern="1200" dirty="0"/>
        </a:p>
      </dsp:txBody>
      <dsp:txXfrm>
        <a:off x="2367859" y="2680162"/>
        <a:ext cx="1081815" cy="502691"/>
      </dsp:txXfrm>
    </dsp:sp>
    <dsp:sp modelId="{44E0F834-017A-42C8-8163-C38CDAB96CE0}">
      <dsp:nvSpPr>
        <dsp:cNvPr id="0" name=""/>
        <dsp:cNvSpPr/>
      </dsp:nvSpPr>
      <dsp:spPr>
        <a:xfrm>
          <a:off x="1497162" y="3114217"/>
          <a:ext cx="1802773" cy="18029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EF2B04-4F21-46AC-9EE9-3FE0FBEBBA66}">
      <dsp:nvSpPr>
        <dsp:cNvPr id="0" name=""/>
        <dsp:cNvSpPr/>
      </dsp:nvSpPr>
      <dsp:spPr>
        <a:xfrm>
          <a:off x="1743864" y="3718464"/>
          <a:ext cx="1285178" cy="50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Work Step 4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Engraving File uploaded into CNC router, starting machine 2-3h</a:t>
          </a:r>
          <a:endParaRPr lang="en-US" sz="1000" kern="1200" dirty="0"/>
        </a:p>
      </dsp:txBody>
      <dsp:txXfrm>
        <a:off x="1743864" y="3718464"/>
        <a:ext cx="1285178" cy="502691"/>
      </dsp:txXfrm>
    </dsp:sp>
    <dsp:sp modelId="{4B5EAEB8-1D38-47F6-8F72-4E0E84859AC4}">
      <dsp:nvSpPr>
        <dsp:cNvPr id="0" name=""/>
        <dsp:cNvSpPr/>
      </dsp:nvSpPr>
      <dsp:spPr>
        <a:xfrm>
          <a:off x="1997989" y="4151147"/>
          <a:ext cx="1802773" cy="180296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CEB195-9F26-45D4-8305-DDDBE028FCE3}">
      <dsp:nvSpPr>
        <dsp:cNvPr id="0" name=""/>
        <dsp:cNvSpPr/>
      </dsp:nvSpPr>
      <dsp:spPr>
        <a:xfrm>
          <a:off x="2319221" y="4755393"/>
          <a:ext cx="1159633" cy="50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Work Step 5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Engraved space is filled with color of choice, gold, white, or other</a:t>
          </a:r>
          <a:endParaRPr lang="en-US" sz="1000" kern="1200" dirty="0"/>
        </a:p>
      </dsp:txBody>
      <dsp:txXfrm>
        <a:off x="2319221" y="4755393"/>
        <a:ext cx="1159633" cy="502691"/>
      </dsp:txXfrm>
    </dsp:sp>
    <dsp:sp modelId="{CE559810-2B04-4B1B-9DB3-EFFA73ED1F95}">
      <dsp:nvSpPr>
        <dsp:cNvPr id="0" name=""/>
        <dsp:cNvSpPr/>
      </dsp:nvSpPr>
      <dsp:spPr>
        <a:xfrm>
          <a:off x="1625666" y="5308092"/>
          <a:ext cx="1548809" cy="1549908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581673-15DA-4B69-B64B-29D034235B00}">
      <dsp:nvSpPr>
        <dsp:cNvPr id="0" name=""/>
        <dsp:cNvSpPr/>
      </dsp:nvSpPr>
      <dsp:spPr>
        <a:xfrm>
          <a:off x="1883429" y="5813148"/>
          <a:ext cx="1006049" cy="502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Work Step 6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Entire Nameplate is Polished</a:t>
          </a:r>
          <a:endParaRPr lang="en-US" sz="1000" kern="1200" dirty="0"/>
        </a:p>
      </dsp:txBody>
      <dsp:txXfrm>
        <a:off x="1883429" y="5813148"/>
        <a:ext cx="1006049" cy="502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03293-5ED7-4155-8A17-C82A3F394EB9}">
      <dsp:nvSpPr>
        <dsp:cNvPr id="0" name=""/>
        <dsp:cNvSpPr/>
      </dsp:nvSpPr>
      <dsp:spPr>
        <a:xfrm rot="7191741">
          <a:off x="4125154" y="5129751"/>
          <a:ext cx="1321357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1321357" y="33398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6D2C0-00D9-43E6-9EFE-C4352BDFB3DA}">
      <dsp:nvSpPr>
        <dsp:cNvPr id="0" name=""/>
        <dsp:cNvSpPr/>
      </dsp:nvSpPr>
      <dsp:spPr>
        <a:xfrm rot="9523696">
          <a:off x="3764255" y="4190098"/>
          <a:ext cx="1002201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1002201" y="33398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43C94-2E55-4AB6-981B-02F3BC4FB406}">
      <dsp:nvSpPr>
        <dsp:cNvPr id="0" name=""/>
        <dsp:cNvSpPr/>
      </dsp:nvSpPr>
      <dsp:spPr>
        <a:xfrm rot="12076304">
          <a:off x="3764255" y="3127172"/>
          <a:ext cx="1002201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1002201" y="33398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0266B-3A0E-4609-B943-BF345E6733D5}">
      <dsp:nvSpPr>
        <dsp:cNvPr id="0" name=""/>
        <dsp:cNvSpPr/>
      </dsp:nvSpPr>
      <dsp:spPr>
        <a:xfrm rot="14408259">
          <a:off x="4125154" y="2187519"/>
          <a:ext cx="1321357" cy="66796"/>
        </a:xfrm>
        <a:custGeom>
          <a:avLst/>
          <a:gdLst/>
          <a:ahLst/>
          <a:cxnLst/>
          <a:rect l="0" t="0" r="0" b="0"/>
          <a:pathLst>
            <a:path>
              <a:moveTo>
                <a:pt x="0" y="33398"/>
              </a:moveTo>
              <a:lnTo>
                <a:pt x="1321357" y="33398"/>
              </a:lnTo>
            </a:path>
          </a:pathLst>
        </a:custGeom>
        <a:noFill/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DCD44A-D9EB-4D33-94E2-EF50E6CE3EAD}">
      <dsp:nvSpPr>
        <dsp:cNvPr id="0" name=""/>
        <dsp:cNvSpPr/>
      </dsp:nvSpPr>
      <dsp:spPr>
        <a:xfrm>
          <a:off x="4347391" y="2408949"/>
          <a:ext cx="2566169" cy="2566169"/>
        </a:xfrm>
        <a:prstGeom prst="ellipse">
          <a:avLst/>
        </a:prstGeom>
        <a:solidFill>
          <a:srgbClr val="92D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16E69B-B3B6-41CF-887F-5B356CF068EA}">
      <dsp:nvSpPr>
        <dsp:cNvPr id="0" name=""/>
        <dsp:cNvSpPr/>
      </dsp:nvSpPr>
      <dsp:spPr>
        <a:xfrm>
          <a:off x="3303696" y="210477"/>
          <a:ext cx="1539701" cy="1539701"/>
        </a:xfrm>
        <a:prstGeom prst="ellipse">
          <a:avLst/>
        </a:prstGeom>
        <a:solidFill>
          <a:schemeClr val="accent3">
            <a:shade val="80000"/>
            <a:hueOff val="-93268"/>
            <a:satOff val="-1504"/>
            <a:lumOff val="75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Confirm Order Received.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Email customer if need.</a:t>
          </a:r>
          <a:endParaRPr lang="en-US" sz="10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29180" y="435961"/>
        <a:ext cx="1088733" cy="1088733"/>
      </dsp:txXfrm>
    </dsp:sp>
    <dsp:sp modelId="{14B73BB6-C654-4D3B-92E9-71B792FA9D0B}">
      <dsp:nvSpPr>
        <dsp:cNvPr id="0" name=""/>
        <dsp:cNvSpPr/>
      </dsp:nvSpPr>
      <dsp:spPr>
        <a:xfrm>
          <a:off x="2311143" y="1929629"/>
          <a:ext cx="1539701" cy="1539701"/>
        </a:xfrm>
        <a:prstGeom prst="ellipse">
          <a:avLst/>
        </a:prstGeom>
        <a:solidFill>
          <a:schemeClr val="accent3">
            <a:shade val="80000"/>
            <a:hueOff val="-186536"/>
            <a:satOff val="-3008"/>
            <a:lumOff val="1513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Create Preview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Send preview to customer.</a:t>
          </a:r>
          <a:endParaRPr lang="en-US" sz="11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36627" y="2155113"/>
        <a:ext cx="1088733" cy="1088733"/>
      </dsp:txXfrm>
    </dsp:sp>
    <dsp:sp modelId="{707427D8-901E-43F7-B525-68F0EDBD6DC7}">
      <dsp:nvSpPr>
        <dsp:cNvPr id="0" name=""/>
        <dsp:cNvSpPr/>
      </dsp:nvSpPr>
      <dsp:spPr>
        <a:xfrm>
          <a:off x="2311143" y="3914736"/>
          <a:ext cx="1539701" cy="1539701"/>
        </a:xfrm>
        <a:prstGeom prst="ellipse">
          <a:avLst/>
        </a:prstGeom>
        <a:solidFill>
          <a:schemeClr val="accent3">
            <a:shade val="80000"/>
            <a:hueOff val="-279804"/>
            <a:satOff val="-4512"/>
            <a:lumOff val="2270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Confirm Preview.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Collect Payment.</a:t>
          </a:r>
          <a:endParaRPr lang="en-US" sz="12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36627" y="4140220"/>
        <a:ext cx="1088733" cy="1088733"/>
      </dsp:txXfrm>
    </dsp:sp>
    <dsp:sp modelId="{6AF1FD52-6A6A-4323-A105-6BD1E6D0BC1F}">
      <dsp:nvSpPr>
        <dsp:cNvPr id="0" name=""/>
        <dsp:cNvSpPr/>
      </dsp:nvSpPr>
      <dsp:spPr>
        <a:xfrm>
          <a:off x="3303696" y="5633888"/>
          <a:ext cx="1539701" cy="1539701"/>
        </a:xfrm>
        <a:prstGeom prst="ellipse">
          <a:avLst/>
        </a:prstGeom>
        <a:solidFill>
          <a:schemeClr val="accent3">
            <a:shade val="80000"/>
            <a:hueOff val="-373072"/>
            <a:satOff val="-6016"/>
            <a:lumOff val="3026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Start Manufacturing</a:t>
          </a:r>
          <a:endParaRPr lang="en-US" sz="12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529180" y="5859372"/>
        <a:ext cx="1088733" cy="1088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F95FC-2719-423D-84DF-685FABCC5C41}">
      <dsp:nvSpPr>
        <dsp:cNvPr id="0" name=""/>
        <dsp:cNvSpPr/>
      </dsp:nvSpPr>
      <dsp:spPr>
        <a:xfrm rot="7192123">
          <a:off x="5562011" y="4713051"/>
          <a:ext cx="1264040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1264040" y="224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31180-8705-41D7-A75F-76F1A86B91F0}">
      <dsp:nvSpPr>
        <dsp:cNvPr id="0" name=""/>
        <dsp:cNvSpPr/>
      </dsp:nvSpPr>
      <dsp:spPr>
        <a:xfrm rot="9523878">
          <a:off x="5216896" y="3814672"/>
          <a:ext cx="959129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959129" y="224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40B7D-3D77-4699-A909-6E19EE79FD67}">
      <dsp:nvSpPr>
        <dsp:cNvPr id="0" name=""/>
        <dsp:cNvSpPr/>
      </dsp:nvSpPr>
      <dsp:spPr>
        <a:xfrm rot="12076122">
          <a:off x="5216896" y="2798478"/>
          <a:ext cx="959129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959129" y="224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013DC-EB7F-4C7A-A52B-5FE6B6CA9FEC}">
      <dsp:nvSpPr>
        <dsp:cNvPr id="0" name=""/>
        <dsp:cNvSpPr/>
      </dsp:nvSpPr>
      <dsp:spPr>
        <a:xfrm rot="14407877">
          <a:off x="5562011" y="1900098"/>
          <a:ext cx="1264040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1264040" y="224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D6865-AAAE-4969-BD33-A9FA6AA9DB60}">
      <dsp:nvSpPr>
        <dsp:cNvPr id="0" name=""/>
        <dsp:cNvSpPr/>
      </dsp:nvSpPr>
      <dsp:spPr>
        <a:xfrm>
          <a:off x="5775473" y="2102690"/>
          <a:ext cx="2452594" cy="245259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A5D067-88B5-4A0C-A762-346E05CB37B5}">
      <dsp:nvSpPr>
        <dsp:cNvPr id="0" name=""/>
        <dsp:cNvSpPr/>
      </dsp:nvSpPr>
      <dsp:spPr>
        <a:xfrm>
          <a:off x="4777070" y="620"/>
          <a:ext cx="1471556" cy="147155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179511"/>
                <a:satOff val="-4011"/>
                <a:lumOff val="18358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-179511"/>
                <a:satOff val="-4011"/>
                <a:lumOff val="183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solidFill>
                <a:schemeClr val="tx1"/>
              </a:solidFill>
            </a:rPr>
            <a:t>Supply Sale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992574" y="216124"/>
        <a:ext cx="1040548" cy="1040548"/>
      </dsp:txXfrm>
    </dsp:sp>
    <dsp:sp modelId="{4D0E9FBB-9FA3-43AC-ABAF-2AF1CF8CF1CE}">
      <dsp:nvSpPr>
        <dsp:cNvPr id="0" name=""/>
        <dsp:cNvSpPr/>
      </dsp:nvSpPr>
      <dsp:spPr>
        <a:xfrm>
          <a:off x="2569735" y="620"/>
          <a:ext cx="2207335" cy="1471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Production of Tooling</a:t>
          </a:r>
          <a:endParaRPr lang="en-US" sz="1200" b="1" kern="1200" dirty="0">
            <a:solidFill>
              <a:schemeClr val="tx1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Sale of Materials, Supplies.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569735" y="620"/>
        <a:ext cx="2207335" cy="1471556"/>
      </dsp:txXfrm>
    </dsp:sp>
    <dsp:sp modelId="{A70E69A5-E6B3-44CC-9E65-0981900E1A07}">
      <dsp:nvSpPr>
        <dsp:cNvPr id="0" name=""/>
        <dsp:cNvSpPr/>
      </dsp:nvSpPr>
      <dsp:spPr>
        <a:xfrm>
          <a:off x="3828117" y="1644255"/>
          <a:ext cx="1471556" cy="147155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359022"/>
                <a:satOff val="-8022"/>
                <a:lumOff val="36715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-359022"/>
                <a:satOff val="-8022"/>
                <a:lumOff val="3671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solidFill>
                <a:schemeClr val="tx1"/>
              </a:solidFill>
            </a:rPr>
            <a:t>Licensing &amp; Franchise B2B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043621" y="1859759"/>
        <a:ext cx="1040548" cy="1040548"/>
      </dsp:txXfrm>
    </dsp:sp>
    <dsp:sp modelId="{BF73704D-74FC-4EE5-BD6F-0559A32E27E3}">
      <dsp:nvSpPr>
        <dsp:cNvPr id="0" name=""/>
        <dsp:cNvSpPr/>
      </dsp:nvSpPr>
      <dsp:spPr>
        <a:xfrm>
          <a:off x="1620782" y="1644255"/>
          <a:ext cx="2207335" cy="1471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Service Industries (Ex SCI)</a:t>
          </a:r>
          <a:endParaRPr lang="en-US" sz="1200" b="1" kern="1200" dirty="0">
            <a:solidFill>
              <a:schemeClr val="tx1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Franchise Clients</a:t>
          </a:r>
          <a:endParaRPr lang="en-US" sz="1200" b="1" kern="1200" dirty="0">
            <a:solidFill>
              <a:schemeClr val="tx1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Funeral Directors</a:t>
          </a:r>
          <a:endParaRPr lang="en-US" sz="1200" b="1" kern="1200" dirty="0">
            <a:solidFill>
              <a:schemeClr val="tx1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Fiberglass Shops</a:t>
          </a:r>
          <a:endParaRPr lang="en-US" sz="1200" b="1" kern="1200" dirty="0">
            <a:solidFill>
              <a:schemeClr val="tx1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Headstone Suppliers</a:t>
          </a:r>
          <a:endParaRPr lang="en-US" sz="1200" b="1" kern="1200" dirty="0">
            <a:solidFill>
              <a:schemeClr val="tx1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Funeral Homes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620782" y="1644255"/>
        <a:ext cx="2207335" cy="1471556"/>
      </dsp:txXfrm>
    </dsp:sp>
    <dsp:sp modelId="{3B0BBDFF-2E51-461B-9B69-8C08DEE98B75}">
      <dsp:nvSpPr>
        <dsp:cNvPr id="0" name=""/>
        <dsp:cNvSpPr/>
      </dsp:nvSpPr>
      <dsp:spPr>
        <a:xfrm>
          <a:off x="3828117" y="3542162"/>
          <a:ext cx="1471556" cy="147155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359022"/>
                <a:satOff val="-8022"/>
                <a:lumOff val="36715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-359022"/>
                <a:satOff val="-8022"/>
                <a:lumOff val="3671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solidFill>
                <a:schemeClr val="tx1"/>
              </a:solidFill>
            </a:rPr>
            <a:t>Asset Sale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043621" y="3757666"/>
        <a:ext cx="1040548" cy="1040548"/>
      </dsp:txXfrm>
    </dsp:sp>
    <dsp:sp modelId="{98F4FB82-2C12-4FED-86F6-6B08E9102318}">
      <dsp:nvSpPr>
        <dsp:cNvPr id="0" name=""/>
        <dsp:cNvSpPr/>
      </dsp:nvSpPr>
      <dsp:spPr>
        <a:xfrm>
          <a:off x="1620782" y="3542162"/>
          <a:ext cx="2207335" cy="1471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B2B Sales</a:t>
          </a:r>
          <a:endParaRPr lang="en-US" sz="1200" b="1" kern="1200" dirty="0">
            <a:solidFill>
              <a:schemeClr val="tx1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B2B Commission Sales</a:t>
          </a:r>
          <a:endParaRPr lang="en-US" sz="1200" b="1" kern="1200" dirty="0">
            <a:solidFill>
              <a:schemeClr val="tx1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B2C Sales</a:t>
          </a:r>
          <a:endParaRPr lang="en-US" sz="1200" b="1" kern="1200" dirty="0">
            <a:solidFill>
              <a:schemeClr val="tx1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B2C Financing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620782" y="3542162"/>
        <a:ext cx="2207335" cy="1471556"/>
      </dsp:txXfrm>
    </dsp:sp>
    <dsp:sp modelId="{28ADD30C-1CDC-4E85-A023-45C499B96648}">
      <dsp:nvSpPr>
        <dsp:cNvPr id="0" name=""/>
        <dsp:cNvSpPr/>
      </dsp:nvSpPr>
      <dsp:spPr>
        <a:xfrm>
          <a:off x="4777070" y="5185797"/>
          <a:ext cx="1471556" cy="1471556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-179511"/>
                <a:satOff val="-4011"/>
                <a:lumOff val="18358"/>
                <a:alphaOff val="0"/>
                <a:tint val="96000"/>
                <a:lumMod val="100000"/>
              </a:schemeClr>
            </a:gs>
            <a:gs pos="78000">
              <a:schemeClr val="accent1">
                <a:shade val="50000"/>
                <a:hueOff val="-179511"/>
                <a:satOff val="-4011"/>
                <a:lumOff val="183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>
              <a:solidFill>
                <a:schemeClr val="tx1"/>
              </a:solidFill>
            </a:rPr>
            <a:t>Partial &amp; Full Payments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992574" y="5401301"/>
        <a:ext cx="1040548" cy="1040548"/>
      </dsp:txXfrm>
    </dsp:sp>
    <dsp:sp modelId="{312705B6-9BBE-4E04-930A-44562D58B30D}">
      <dsp:nvSpPr>
        <dsp:cNvPr id="0" name=""/>
        <dsp:cNvSpPr/>
      </dsp:nvSpPr>
      <dsp:spPr>
        <a:xfrm>
          <a:off x="2569735" y="5185797"/>
          <a:ext cx="2207335" cy="1471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50% Down payment on Initial Order</a:t>
          </a:r>
          <a:endParaRPr lang="en-US" sz="1200" b="1" kern="1200" dirty="0">
            <a:solidFill>
              <a:schemeClr val="tx1"/>
            </a:solidFill>
          </a:endParaRPr>
        </a:p>
        <a:p>
          <a:pPr marL="0" marR="0" lvl="1" indent="0" algn="l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200" b="1" kern="1200" dirty="0" smtClean="0">
              <a:solidFill>
                <a:schemeClr val="tx1"/>
              </a:solidFill>
            </a:rPr>
            <a:t>50% Balance When Completed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569735" y="5185797"/>
        <a:ext cx="2207335" cy="1471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BD14C-5D1A-49A8-A707-248171EA7B5B}">
      <dsp:nvSpPr>
        <dsp:cNvPr id="0" name=""/>
        <dsp:cNvSpPr/>
      </dsp:nvSpPr>
      <dsp:spPr>
        <a:xfrm>
          <a:off x="1444731" y="1303869"/>
          <a:ext cx="2344975" cy="23450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jan Pro" panose="02020502050506020301" pitchFamily="18" charset="0"/>
            </a:rPr>
            <a:t>YouEulogy.com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cap="none" spc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jan Pro" panose="02020502050506020301" pitchFamily="18" charset="0"/>
            </a:rPr>
            <a:t>Website service platform, complementing features from the headstone product</a:t>
          </a:r>
          <a:endParaRPr lang="en-US" sz="1200" b="1" kern="1200" cap="none" spc="0" baseline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rajan Pro" panose="02020502050506020301" pitchFamily="18" charset="0"/>
          </a:endParaRPr>
        </a:p>
      </dsp:txBody>
      <dsp:txXfrm>
        <a:off x="1788145" y="1647300"/>
        <a:ext cx="1658147" cy="1658229"/>
      </dsp:txXfrm>
    </dsp:sp>
    <dsp:sp modelId="{F41B0288-AD90-4494-A0A7-FAAFEA1DE2DF}">
      <dsp:nvSpPr>
        <dsp:cNvPr id="0" name=""/>
        <dsp:cNvSpPr/>
      </dsp:nvSpPr>
      <dsp:spPr>
        <a:xfrm>
          <a:off x="235461" y="0"/>
          <a:ext cx="4727084" cy="492769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3">
                <a:hueOff val="-1433403"/>
                <a:satOff val="1180"/>
                <a:lumOff val="-981"/>
                <a:alphaOff val="0"/>
                <a:tint val="96000"/>
                <a:lumMod val="100000"/>
              </a:schemeClr>
            </a:gs>
            <a:gs pos="78000">
              <a:schemeClr val="accent3">
                <a:hueOff val="-1433403"/>
                <a:satOff val="1180"/>
                <a:lumOff val="-98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BC6A4B-4C90-417F-9E3B-0B49EF073E35}">
      <dsp:nvSpPr>
        <dsp:cNvPr id="0" name=""/>
        <dsp:cNvSpPr/>
      </dsp:nvSpPr>
      <dsp:spPr>
        <a:xfrm>
          <a:off x="3716142" y="415405"/>
          <a:ext cx="1256212" cy="125656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D0F1DA6-78D6-4BBD-BBF6-0B8DD959F217}">
      <dsp:nvSpPr>
        <dsp:cNvPr id="0" name=""/>
        <dsp:cNvSpPr/>
      </dsp:nvSpPr>
      <dsp:spPr>
        <a:xfrm>
          <a:off x="5067639" y="435608"/>
          <a:ext cx="1681488" cy="121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67639" y="435608"/>
        <a:ext cx="1681488" cy="1216156"/>
      </dsp:txXfrm>
    </dsp:sp>
    <dsp:sp modelId="{10A2C2A0-5964-47B3-8D24-CC6C09DDA84C}">
      <dsp:nvSpPr>
        <dsp:cNvPr id="0" name=""/>
        <dsp:cNvSpPr/>
      </dsp:nvSpPr>
      <dsp:spPr>
        <a:xfrm>
          <a:off x="4201672" y="1844930"/>
          <a:ext cx="1256212" cy="125656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174571F-64F0-42FD-A690-1EE40745406D}">
      <dsp:nvSpPr>
        <dsp:cNvPr id="0" name=""/>
        <dsp:cNvSpPr/>
      </dsp:nvSpPr>
      <dsp:spPr>
        <a:xfrm>
          <a:off x="5560175" y="1862670"/>
          <a:ext cx="1681488" cy="121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560175" y="1862670"/>
        <a:ext cx="1681488" cy="1216156"/>
      </dsp:txXfrm>
    </dsp:sp>
    <dsp:sp modelId="{758BAD47-46F9-4FF1-BBEB-04DA8D6088C3}">
      <dsp:nvSpPr>
        <dsp:cNvPr id="0" name=""/>
        <dsp:cNvSpPr/>
      </dsp:nvSpPr>
      <dsp:spPr>
        <a:xfrm>
          <a:off x="3716142" y="3294659"/>
          <a:ext cx="1256212" cy="125656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4D4E9B8-1FA0-43E7-84C0-6A4E5D626450}">
      <dsp:nvSpPr>
        <dsp:cNvPr id="0" name=""/>
        <dsp:cNvSpPr/>
      </dsp:nvSpPr>
      <dsp:spPr>
        <a:xfrm>
          <a:off x="5067639" y="3320283"/>
          <a:ext cx="1681488" cy="1216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endParaRPr lang="en-US" sz="6500" kern="1200" dirty="0"/>
        </a:p>
      </dsp:txBody>
      <dsp:txXfrm>
        <a:off x="5067639" y="3320283"/>
        <a:ext cx="1681488" cy="1216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DFF53-FC2D-4C44-96E0-2FEC956451CB}">
      <dsp:nvSpPr>
        <dsp:cNvPr id="0" name=""/>
        <dsp:cNvSpPr/>
      </dsp:nvSpPr>
      <dsp:spPr>
        <a:xfrm>
          <a:off x="0" y="1384253"/>
          <a:ext cx="11540067" cy="227594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218FC-8D13-4F6F-A083-92187FEA7DED}">
      <dsp:nvSpPr>
        <dsp:cNvPr id="0" name=""/>
        <dsp:cNvSpPr/>
      </dsp:nvSpPr>
      <dsp:spPr>
        <a:xfrm>
          <a:off x="412" y="0"/>
          <a:ext cx="1243740" cy="201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12" y="0"/>
        <a:ext cx="1243740" cy="2019511"/>
      </dsp:txXfrm>
    </dsp:sp>
    <dsp:sp modelId="{08288F89-A01B-4654-A9DD-0CA979120E5B}">
      <dsp:nvSpPr>
        <dsp:cNvPr id="0" name=""/>
        <dsp:cNvSpPr/>
      </dsp:nvSpPr>
      <dsp:spPr>
        <a:xfrm>
          <a:off x="101561" y="2003670"/>
          <a:ext cx="1041441" cy="1041436"/>
        </a:xfrm>
        <a:prstGeom prst="ellipse">
          <a:avLst/>
        </a:prstGeom>
        <a:solidFill>
          <a:srgbClr val="92D050"/>
        </a:solidFill>
        <a:ln w="12700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0B791A27-872A-4425-9460-35EB61B75549}">
      <dsp:nvSpPr>
        <dsp:cNvPr id="0" name=""/>
        <dsp:cNvSpPr/>
      </dsp:nvSpPr>
      <dsp:spPr>
        <a:xfrm>
          <a:off x="1306339" y="3029266"/>
          <a:ext cx="1243740" cy="201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306339" y="3029266"/>
        <a:ext cx="1243740" cy="2019511"/>
      </dsp:txXfrm>
    </dsp:sp>
    <dsp:sp modelId="{ADDC0601-BC92-4356-9BFE-8104B22316F1}">
      <dsp:nvSpPr>
        <dsp:cNvPr id="0" name=""/>
        <dsp:cNvSpPr/>
      </dsp:nvSpPr>
      <dsp:spPr>
        <a:xfrm>
          <a:off x="1545018" y="2141199"/>
          <a:ext cx="766384" cy="766379"/>
        </a:xfrm>
        <a:prstGeom prst="ellipse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3F980CA5-071C-44F3-8644-8E4C3DA1542F}">
      <dsp:nvSpPr>
        <dsp:cNvPr id="0" name=""/>
        <dsp:cNvSpPr/>
      </dsp:nvSpPr>
      <dsp:spPr>
        <a:xfrm>
          <a:off x="2612267" y="0"/>
          <a:ext cx="1243740" cy="201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2612267" y="0"/>
        <a:ext cx="1243740" cy="2019511"/>
      </dsp:txXfrm>
    </dsp:sp>
    <dsp:sp modelId="{0EFBCCDB-CC87-4C53-BBF7-7FBA67DE0729}">
      <dsp:nvSpPr>
        <dsp:cNvPr id="0" name=""/>
        <dsp:cNvSpPr/>
      </dsp:nvSpPr>
      <dsp:spPr>
        <a:xfrm>
          <a:off x="2717539" y="2007792"/>
          <a:ext cx="1033197" cy="1033192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6A4D2E98-F078-450F-9B78-95E79D86EE2D}">
      <dsp:nvSpPr>
        <dsp:cNvPr id="0" name=""/>
        <dsp:cNvSpPr/>
      </dsp:nvSpPr>
      <dsp:spPr>
        <a:xfrm>
          <a:off x="3918195" y="3029266"/>
          <a:ext cx="1243740" cy="201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918195" y="3029266"/>
        <a:ext cx="1243740" cy="2019511"/>
      </dsp:txXfrm>
    </dsp:sp>
    <dsp:sp modelId="{88AB4FC8-7E70-4904-9BED-F9DAF107F1AA}">
      <dsp:nvSpPr>
        <dsp:cNvPr id="0" name=""/>
        <dsp:cNvSpPr/>
      </dsp:nvSpPr>
      <dsp:spPr>
        <a:xfrm>
          <a:off x="4168852" y="2153180"/>
          <a:ext cx="742427" cy="742417"/>
        </a:xfrm>
        <a:prstGeom prst="ellipse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D756FC21-AEBC-4112-9583-1C88B601BEDE}">
      <dsp:nvSpPr>
        <dsp:cNvPr id="0" name=""/>
        <dsp:cNvSpPr/>
      </dsp:nvSpPr>
      <dsp:spPr>
        <a:xfrm>
          <a:off x="5224123" y="0"/>
          <a:ext cx="1243740" cy="201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224123" y="0"/>
        <a:ext cx="1243740" cy="2019511"/>
      </dsp:txXfrm>
    </dsp:sp>
    <dsp:sp modelId="{135B18D3-5A36-4535-A346-C26B52B1898C}">
      <dsp:nvSpPr>
        <dsp:cNvPr id="0" name=""/>
        <dsp:cNvSpPr/>
      </dsp:nvSpPr>
      <dsp:spPr>
        <a:xfrm>
          <a:off x="5333517" y="2011915"/>
          <a:ext cx="1024952" cy="1024947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850324B7-3F91-4DEE-9AB3-6269B1372D7F}">
      <dsp:nvSpPr>
        <dsp:cNvPr id="0" name=""/>
        <dsp:cNvSpPr/>
      </dsp:nvSpPr>
      <dsp:spPr>
        <a:xfrm>
          <a:off x="6530051" y="3029266"/>
          <a:ext cx="1243740" cy="201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530051" y="3029266"/>
        <a:ext cx="1243740" cy="2019511"/>
      </dsp:txXfrm>
    </dsp:sp>
    <dsp:sp modelId="{26401077-9C0F-456E-AC72-2D6F896B7B6D}">
      <dsp:nvSpPr>
        <dsp:cNvPr id="0" name=""/>
        <dsp:cNvSpPr/>
      </dsp:nvSpPr>
      <dsp:spPr>
        <a:xfrm>
          <a:off x="6797644" y="2170111"/>
          <a:ext cx="708555" cy="708555"/>
        </a:xfrm>
        <a:prstGeom prst="ellipse">
          <a:avLst/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5174E9A2-4A9E-4F2A-A6C1-D40AE3837D60}">
      <dsp:nvSpPr>
        <dsp:cNvPr id="0" name=""/>
        <dsp:cNvSpPr/>
      </dsp:nvSpPr>
      <dsp:spPr>
        <a:xfrm>
          <a:off x="7835979" y="0"/>
          <a:ext cx="1243740" cy="201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7835979" y="0"/>
        <a:ext cx="1243740" cy="2019511"/>
      </dsp:txXfrm>
    </dsp:sp>
    <dsp:sp modelId="{00935002-8E89-494E-B060-25843A4F5742}">
      <dsp:nvSpPr>
        <dsp:cNvPr id="0" name=""/>
        <dsp:cNvSpPr/>
      </dsp:nvSpPr>
      <dsp:spPr>
        <a:xfrm>
          <a:off x="7951169" y="2017711"/>
          <a:ext cx="1013360" cy="1013355"/>
        </a:xfrm>
        <a:prstGeom prst="ellipse">
          <a:avLst/>
        </a:prstGeom>
        <a:gradFill rotWithShape="1">
          <a:gsLst>
            <a:gs pos="0">
              <a:schemeClr val="accent6">
                <a:tint val="65000"/>
                <a:lumMod val="110000"/>
              </a:schemeClr>
            </a:gs>
            <a:gs pos="88000">
              <a:schemeClr val="accent6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16876421-E1DB-4EC8-949C-5C12008C294A}">
      <dsp:nvSpPr>
        <dsp:cNvPr id="0" name=""/>
        <dsp:cNvSpPr/>
      </dsp:nvSpPr>
      <dsp:spPr>
        <a:xfrm>
          <a:off x="9141907" y="3029266"/>
          <a:ext cx="1243740" cy="201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 dirty="0"/>
        </a:p>
      </dsp:txBody>
      <dsp:txXfrm>
        <a:off x="9141907" y="3029266"/>
        <a:ext cx="1243740" cy="2019511"/>
      </dsp:txXfrm>
    </dsp:sp>
    <dsp:sp modelId="{085C8C1B-8721-4DF5-BB61-DE8D9BE7F803}">
      <dsp:nvSpPr>
        <dsp:cNvPr id="0" name=""/>
        <dsp:cNvSpPr/>
      </dsp:nvSpPr>
      <dsp:spPr>
        <a:xfrm>
          <a:off x="9392952" y="2153563"/>
          <a:ext cx="741650" cy="741650"/>
        </a:xfrm>
        <a:prstGeom prst="ellipse">
          <a:avLst/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26C48-F3CE-4CA4-A11B-B704598D8E01}">
      <dsp:nvSpPr>
        <dsp:cNvPr id="0" name=""/>
        <dsp:cNvSpPr/>
      </dsp:nvSpPr>
      <dsp:spPr>
        <a:xfrm>
          <a:off x="10879884" y="5471803"/>
          <a:ext cx="1991438" cy="937052"/>
        </a:xfrm>
        <a:custGeom>
          <a:avLst/>
          <a:gdLst/>
          <a:ahLst/>
          <a:cxnLst/>
          <a:rect l="0" t="0" r="0" b="0"/>
          <a:pathLst>
            <a:path>
              <a:moveTo>
                <a:pt x="0" y="937052"/>
              </a:moveTo>
              <a:lnTo>
                <a:pt x="1991438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3EC8F-7742-4D3A-B9A9-628712AF58C6}">
      <dsp:nvSpPr>
        <dsp:cNvPr id="0" name=""/>
        <dsp:cNvSpPr/>
      </dsp:nvSpPr>
      <dsp:spPr>
        <a:xfrm>
          <a:off x="8904795" y="5450229"/>
          <a:ext cx="1975088" cy="941980"/>
        </a:xfrm>
        <a:custGeom>
          <a:avLst/>
          <a:gdLst/>
          <a:ahLst/>
          <a:cxnLst/>
          <a:rect l="0" t="0" r="0" b="0"/>
          <a:pathLst>
            <a:path>
              <a:moveTo>
                <a:pt x="0" y="941980"/>
              </a:moveTo>
              <a:lnTo>
                <a:pt x="1975088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77116-8732-4449-8F96-374898E3FF7A}">
      <dsp:nvSpPr>
        <dsp:cNvPr id="0" name=""/>
        <dsp:cNvSpPr/>
      </dsp:nvSpPr>
      <dsp:spPr>
        <a:xfrm>
          <a:off x="6919516" y="5433582"/>
          <a:ext cx="1985279" cy="978983"/>
        </a:xfrm>
        <a:custGeom>
          <a:avLst/>
          <a:gdLst/>
          <a:ahLst/>
          <a:cxnLst/>
          <a:rect l="0" t="0" r="0" b="0"/>
          <a:pathLst>
            <a:path>
              <a:moveTo>
                <a:pt x="0" y="978983"/>
              </a:moveTo>
              <a:lnTo>
                <a:pt x="1985279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81068-F99B-4DCA-9A88-8DA474696465}">
      <dsp:nvSpPr>
        <dsp:cNvPr id="0" name=""/>
        <dsp:cNvSpPr/>
      </dsp:nvSpPr>
      <dsp:spPr>
        <a:xfrm>
          <a:off x="6873796" y="5176670"/>
          <a:ext cx="91440" cy="277268"/>
        </a:xfrm>
        <a:custGeom>
          <a:avLst/>
          <a:gdLst/>
          <a:ahLst/>
          <a:cxnLst/>
          <a:rect l="0" t="0" r="0" b="0"/>
          <a:pathLst>
            <a:path>
              <a:moveTo>
                <a:pt x="45735" y="0"/>
              </a:moveTo>
              <a:lnTo>
                <a:pt x="45735" y="137416"/>
              </a:lnTo>
              <a:lnTo>
                <a:pt x="45720" y="137416"/>
              </a:lnTo>
              <a:lnTo>
                <a:pt x="45720" y="27726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2FCF9-B25D-4449-91E9-0D787FD911E5}">
      <dsp:nvSpPr>
        <dsp:cNvPr id="0" name=""/>
        <dsp:cNvSpPr/>
      </dsp:nvSpPr>
      <dsp:spPr>
        <a:xfrm>
          <a:off x="6919531" y="3633706"/>
          <a:ext cx="827468" cy="584336"/>
        </a:xfrm>
        <a:custGeom>
          <a:avLst/>
          <a:gdLst/>
          <a:ahLst/>
          <a:cxnLst/>
          <a:rect l="0" t="0" r="0" b="0"/>
          <a:pathLst>
            <a:path>
              <a:moveTo>
                <a:pt x="827468" y="0"/>
              </a:moveTo>
              <a:lnTo>
                <a:pt x="827468" y="444483"/>
              </a:lnTo>
              <a:lnTo>
                <a:pt x="0" y="444483"/>
              </a:lnTo>
              <a:lnTo>
                <a:pt x="0" y="58433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3E947F-1DF2-4DF5-B81A-9DEC32E6A47D}">
      <dsp:nvSpPr>
        <dsp:cNvPr id="0" name=""/>
        <dsp:cNvSpPr/>
      </dsp:nvSpPr>
      <dsp:spPr>
        <a:xfrm>
          <a:off x="7698079" y="2358718"/>
          <a:ext cx="91440" cy="316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509"/>
              </a:lnTo>
              <a:lnTo>
                <a:pt x="48920" y="176509"/>
              </a:lnTo>
              <a:lnTo>
                <a:pt x="48920" y="31636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C6756-B7E3-4282-87F6-BC5B9AD330C7}">
      <dsp:nvSpPr>
        <dsp:cNvPr id="0" name=""/>
        <dsp:cNvSpPr/>
      </dsp:nvSpPr>
      <dsp:spPr>
        <a:xfrm>
          <a:off x="6821236" y="961034"/>
          <a:ext cx="922563" cy="439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204"/>
              </a:lnTo>
              <a:lnTo>
                <a:pt x="922563" y="299204"/>
              </a:lnTo>
              <a:lnTo>
                <a:pt x="922563" y="4390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1C7C6-E6E7-4957-AE10-E27EAE7DD576}">
      <dsp:nvSpPr>
        <dsp:cNvPr id="0" name=""/>
        <dsp:cNvSpPr/>
      </dsp:nvSpPr>
      <dsp:spPr>
        <a:xfrm>
          <a:off x="5852953" y="2358718"/>
          <a:ext cx="91440" cy="2969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125"/>
              </a:lnTo>
              <a:lnTo>
                <a:pt x="48920" y="157125"/>
              </a:lnTo>
              <a:lnTo>
                <a:pt x="48920" y="29697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C1C08-F6A7-4076-996A-50D0578B3F26}">
      <dsp:nvSpPr>
        <dsp:cNvPr id="0" name=""/>
        <dsp:cNvSpPr/>
      </dsp:nvSpPr>
      <dsp:spPr>
        <a:xfrm>
          <a:off x="5898673" y="961034"/>
          <a:ext cx="922563" cy="439056"/>
        </a:xfrm>
        <a:custGeom>
          <a:avLst/>
          <a:gdLst/>
          <a:ahLst/>
          <a:cxnLst/>
          <a:rect l="0" t="0" r="0" b="0"/>
          <a:pathLst>
            <a:path>
              <a:moveTo>
                <a:pt x="922563" y="0"/>
              </a:moveTo>
              <a:lnTo>
                <a:pt x="922563" y="299204"/>
              </a:lnTo>
              <a:lnTo>
                <a:pt x="0" y="299204"/>
              </a:lnTo>
              <a:lnTo>
                <a:pt x="0" y="43905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59A3E-0607-4CAC-B86B-3CC6320CA554}">
      <dsp:nvSpPr>
        <dsp:cNvPr id="0" name=""/>
        <dsp:cNvSpPr/>
      </dsp:nvSpPr>
      <dsp:spPr>
        <a:xfrm>
          <a:off x="6066412" y="2407"/>
          <a:ext cx="1509649" cy="958627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58CD2F-4CAF-450B-BA19-5CF80E272015}">
      <dsp:nvSpPr>
        <dsp:cNvPr id="0" name=""/>
        <dsp:cNvSpPr/>
      </dsp:nvSpPr>
      <dsp:spPr>
        <a:xfrm>
          <a:off x="6234150" y="161759"/>
          <a:ext cx="1509649" cy="95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Step 1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Spray clear </a:t>
          </a:r>
          <a:r>
            <a:rPr lang="en-US" sz="1050" kern="1200" dirty="0" err="1" smtClean="0"/>
            <a:t>Gelcoat</a:t>
          </a:r>
          <a:r>
            <a:rPr lang="en-US" sz="1050" kern="1200" dirty="0" smtClean="0"/>
            <a:t> in Mold. wait 15-30 </a:t>
          </a:r>
          <a:r>
            <a:rPr lang="en-US" sz="1050" kern="1200" dirty="0" err="1" smtClean="0"/>
            <a:t>mins</a:t>
          </a:r>
          <a:r>
            <a:rPr lang="en-US" sz="1050" kern="1200" dirty="0" smtClean="0"/>
            <a:t> until tacky</a:t>
          </a:r>
          <a:endParaRPr lang="en-US" sz="1050" kern="1200" dirty="0"/>
        </a:p>
      </dsp:txBody>
      <dsp:txXfrm>
        <a:off x="6262227" y="189836"/>
        <a:ext cx="1453495" cy="902473"/>
      </dsp:txXfrm>
    </dsp:sp>
    <dsp:sp modelId="{D2182ABE-7567-49C9-B163-AEDC710CEDF0}">
      <dsp:nvSpPr>
        <dsp:cNvPr id="0" name=""/>
        <dsp:cNvSpPr/>
      </dsp:nvSpPr>
      <dsp:spPr>
        <a:xfrm>
          <a:off x="5143848" y="1400091"/>
          <a:ext cx="1509649" cy="95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8C5AC-7DCC-484C-A541-DE0D6104985E}">
      <dsp:nvSpPr>
        <dsp:cNvPr id="0" name=""/>
        <dsp:cNvSpPr/>
      </dsp:nvSpPr>
      <dsp:spPr>
        <a:xfrm>
          <a:off x="5311587" y="1559442"/>
          <a:ext cx="1509649" cy="95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Step 2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Spray Color </a:t>
          </a:r>
          <a:r>
            <a:rPr lang="en-US" sz="1050" kern="1200" dirty="0" err="1" smtClean="0"/>
            <a:t>Gelcoat</a:t>
          </a:r>
          <a:r>
            <a:rPr lang="en-US" sz="1050" kern="1200" dirty="0" smtClean="0"/>
            <a:t>, or Glitter with </a:t>
          </a:r>
          <a:r>
            <a:rPr lang="en-US" sz="1050" kern="1200" dirty="0" err="1" smtClean="0"/>
            <a:t>Gelcoat</a:t>
          </a:r>
          <a:r>
            <a:rPr lang="en-US" sz="1050" kern="1200" dirty="0" smtClean="0"/>
            <a:t>, depending color</a:t>
          </a:r>
          <a:endParaRPr lang="en-US" sz="1050" kern="1200" dirty="0"/>
        </a:p>
      </dsp:txBody>
      <dsp:txXfrm>
        <a:off x="5339664" y="1587519"/>
        <a:ext cx="1453495" cy="902473"/>
      </dsp:txXfrm>
    </dsp:sp>
    <dsp:sp modelId="{5E5F7F8D-55A3-461A-85A2-0C65F2F2A3EB}">
      <dsp:nvSpPr>
        <dsp:cNvPr id="0" name=""/>
        <dsp:cNvSpPr/>
      </dsp:nvSpPr>
      <dsp:spPr>
        <a:xfrm>
          <a:off x="5147049" y="2655696"/>
          <a:ext cx="1509649" cy="95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AFCD35-6112-4E8B-9437-C5185456CDE6}">
      <dsp:nvSpPr>
        <dsp:cNvPr id="0" name=""/>
        <dsp:cNvSpPr/>
      </dsp:nvSpPr>
      <dsp:spPr>
        <a:xfrm>
          <a:off x="5314788" y="2815048"/>
          <a:ext cx="1509649" cy="95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Step 2.2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If Glitter + Clear </a:t>
          </a:r>
          <a:r>
            <a:rPr lang="en-US" sz="1050" kern="1200" dirty="0" err="1" smtClean="0"/>
            <a:t>Gelcoat</a:t>
          </a:r>
          <a:r>
            <a:rPr lang="en-US" sz="1050" kern="1200" dirty="0" smtClean="0"/>
            <a:t>, then Color </a:t>
          </a:r>
          <a:r>
            <a:rPr lang="en-US" sz="1050" kern="1200" dirty="0" err="1" smtClean="0"/>
            <a:t>Gelgoat</a:t>
          </a:r>
          <a:r>
            <a:rPr lang="en-US" sz="1050" kern="1200" dirty="0" smtClean="0"/>
            <a:t> as background</a:t>
          </a:r>
          <a:endParaRPr lang="en-US" sz="1050" kern="1200" dirty="0"/>
        </a:p>
      </dsp:txBody>
      <dsp:txXfrm>
        <a:off x="5342865" y="2843125"/>
        <a:ext cx="1453495" cy="902473"/>
      </dsp:txXfrm>
    </dsp:sp>
    <dsp:sp modelId="{C13B880D-898F-4BF2-92FA-852139230165}">
      <dsp:nvSpPr>
        <dsp:cNvPr id="0" name=""/>
        <dsp:cNvSpPr/>
      </dsp:nvSpPr>
      <dsp:spPr>
        <a:xfrm>
          <a:off x="6988975" y="1400091"/>
          <a:ext cx="1509649" cy="95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88571-45D3-4133-A5C0-FF7BA61460FB}">
      <dsp:nvSpPr>
        <dsp:cNvPr id="0" name=""/>
        <dsp:cNvSpPr/>
      </dsp:nvSpPr>
      <dsp:spPr>
        <a:xfrm>
          <a:off x="7156714" y="1559442"/>
          <a:ext cx="1509649" cy="95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Step 2B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Laminate the Printed Veil</a:t>
          </a:r>
          <a:endParaRPr lang="en-US" sz="1050" kern="1200" dirty="0"/>
        </a:p>
      </dsp:txBody>
      <dsp:txXfrm>
        <a:off x="7184791" y="1587519"/>
        <a:ext cx="1453495" cy="902473"/>
      </dsp:txXfrm>
    </dsp:sp>
    <dsp:sp modelId="{2CEF40CF-8071-4525-AFD7-EF941E344B0A}">
      <dsp:nvSpPr>
        <dsp:cNvPr id="0" name=""/>
        <dsp:cNvSpPr/>
      </dsp:nvSpPr>
      <dsp:spPr>
        <a:xfrm>
          <a:off x="6992175" y="2675079"/>
          <a:ext cx="1509649" cy="95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D5A377-D36C-47DE-AA2A-5B1540F0F9B1}">
      <dsp:nvSpPr>
        <dsp:cNvPr id="0" name=""/>
        <dsp:cNvSpPr/>
      </dsp:nvSpPr>
      <dsp:spPr>
        <a:xfrm>
          <a:off x="7159914" y="2834431"/>
          <a:ext cx="1509649" cy="95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Step 2.2B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Spray Color </a:t>
          </a:r>
          <a:r>
            <a:rPr lang="en-US" sz="1050" kern="1200" dirty="0" err="1" smtClean="0"/>
            <a:t>Gelcoat</a:t>
          </a:r>
          <a:r>
            <a:rPr lang="en-US" sz="1050" kern="1200" dirty="0" smtClean="0"/>
            <a:t>, which is the background of the Veil</a:t>
          </a:r>
          <a:endParaRPr lang="en-US" sz="1050" kern="1200" dirty="0"/>
        </a:p>
      </dsp:txBody>
      <dsp:txXfrm>
        <a:off x="7187991" y="2862508"/>
        <a:ext cx="1453495" cy="902473"/>
      </dsp:txXfrm>
    </dsp:sp>
    <dsp:sp modelId="{FCE77433-05E0-486B-A17B-E18BCA2E710C}">
      <dsp:nvSpPr>
        <dsp:cNvPr id="0" name=""/>
        <dsp:cNvSpPr/>
      </dsp:nvSpPr>
      <dsp:spPr>
        <a:xfrm>
          <a:off x="6164707" y="4218043"/>
          <a:ext cx="1509649" cy="95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4FECE6-4FAF-4CB0-8BC1-810ADA7571FE}">
      <dsp:nvSpPr>
        <dsp:cNvPr id="0" name=""/>
        <dsp:cNvSpPr/>
      </dsp:nvSpPr>
      <dsp:spPr>
        <a:xfrm>
          <a:off x="6332445" y="4377394"/>
          <a:ext cx="1509649" cy="95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Step 3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Lay Skin Coat, which is normally chopped fiberglass</a:t>
          </a:r>
          <a:endParaRPr lang="en-US" sz="1000" kern="1200" dirty="0"/>
        </a:p>
      </dsp:txBody>
      <dsp:txXfrm>
        <a:off x="6360522" y="4405471"/>
        <a:ext cx="1453495" cy="902473"/>
      </dsp:txXfrm>
    </dsp:sp>
    <dsp:sp modelId="{5420C23F-CFEB-4FA4-91FB-36833631B6FA}">
      <dsp:nvSpPr>
        <dsp:cNvPr id="0" name=""/>
        <dsp:cNvSpPr/>
      </dsp:nvSpPr>
      <dsp:spPr>
        <a:xfrm>
          <a:off x="6164691" y="5453938"/>
          <a:ext cx="1509649" cy="95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7F206-A476-4AB0-8BE8-A4949AE03D31}">
      <dsp:nvSpPr>
        <dsp:cNvPr id="0" name=""/>
        <dsp:cNvSpPr/>
      </dsp:nvSpPr>
      <dsp:spPr>
        <a:xfrm>
          <a:off x="6332430" y="5613290"/>
          <a:ext cx="1509649" cy="95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Step 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Lay 2nd Skin Coat, which is a woven fiberglass mat</a:t>
          </a:r>
          <a:endParaRPr lang="en-US" sz="1000" kern="1200" dirty="0"/>
        </a:p>
      </dsp:txBody>
      <dsp:txXfrm>
        <a:off x="6360507" y="5641367"/>
        <a:ext cx="1453495" cy="902473"/>
      </dsp:txXfrm>
    </dsp:sp>
    <dsp:sp modelId="{7A968CE1-4935-4C1F-B606-7B9FB574C672}">
      <dsp:nvSpPr>
        <dsp:cNvPr id="0" name=""/>
        <dsp:cNvSpPr/>
      </dsp:nvSpPr>
      <dsp:spPr>
        <a:xfrm>
          <a:off x="8149970" y="5433582"/>
          <a:ext cx="1509649" cy="95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951A2C-C9DE-4D11-94C4-AE0D15676609}">
      <dsp:nvSpPr>
        <dsp:cNvPr id="0" name=""/>
        <dsp:cNvSpPr/>
      </dsp:nvSpPr>
      <dsp:spPr>
        <a:xfrm>
          <a:off x="8317709" y="5592934"/>
          <a:ext cx="1509649" cy="95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Step 4B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Create Vacuum Bagging, and start the Vacuum</a:t>
          </a:r>
          <a:endParaRPr lang="en-US" sz="1000" kern="1200" dirty="0"/>
        </a:p>
      </dsp:txBody>
      <dsp:txXfrm>
        <a:off x="8345786" y="5621011"/>
        <a:ext cx="1453495" cy="902473"/>
      </dsp:txXfrm>
    </dsp:sp>
    <dsp:sp modelId="{FF21330F-6A65-478D-A080-AE9808785B11}">
      <dsp:nvSpPr>
        <dsp:cNvPr id="0" name=""/>
        <dsp:cNvSpPr/>
      </dsp:nvSpPr>
      <dsp:spPr>
        <a:xfrm>
          <a:off x="10125059" y="5450229"/>
          <a:ext cx="1509649" cy="958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52433D-C496-4962-994D-89E8820D2CC4}">
      <dsp:nvSpPr>
        <dsp:cNvPr id="0" name=""/>
        <dsp:cNvSpPr/>
      </dsp:nvSpPr>
      <dsp:spPr>
        <a:xfrm>
          <a:off x="10292798" y="5609581"/>
          <a:ext cx="1509649" cy="95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Step 5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Tempering: Heat the laminated mold pieces.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Curing Time 1-2 day</a:t>
          </a:r>
          <a:endParaRPr lang="en-US" sz="1000" kern="1200" dirty="0"/>
        </a:p>
      </dsp:txBody>
      <dsp:txXfrm>
        <a:off x="10320875" y="5637658"/>
        <a:ext cx="1453495" cy="902473"/>
      </dsp:txXfrm>
    </dsp:sp>
    <dsp:sp modelId="{88A79062-F8C8-4F3C-A488-836D1E2BEC71}">
      <dsp:nvSpPr>
        <dsp:cNvPr id="0" name=""/>
        <dsp:cNvSpPr/>
      </dsp:nvSpPr>
      <dsp:spPr>
        <a:xfrm>
          <a:off x="12116498" y="5471803"/>
          <a:ext cx="1509649" cy="958627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A2BFE-CBBE-4C1B-9461-94444D36FC7A}">
      <dsp:nvSpPr>
        <dsp:cNvPr id="0" name=""/>
        <dsp:cNvSpPr/>
      </dsp:nvSpPr>
      <dsp:spPr>
        <a:xfrm>
          <a:off x="12284237" y="5631155"/>
          <a:ext cx="1509649" cy="958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Work Step 6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Remove the fiberglass piece(s) from the mold</a:t>
          </a:r>
          <a:endParaRPr lang="en-US" sz="1000" kern="1200" dirty="0"/>
        </a:p>
      </dsp:txBody>
      <dsp:txXfrm>
        <a:off x="12312314" y="5659232"/>
        <a:ext cx="1453495" cy="9024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E2785-F1E7-4CAA-8996-D693FA128836}">
      <dsp:nvSpPr>
        <dsp:cNvPr id="0" name=""/>
        <dsp:cNvSpPr/>
      </dsp:nvSpPr>
      <dsp:spPr>
        <a:xfrm>
          <a:off x="100494" y="667307"/>
          <a:ext cx="1498970" cy="49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Work Step 1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Bio-Plant, prepared </a:t>
          </a:r>
          <a:endParaRPr lang="en-US" sz="1000" kern="1200" dirty="0"/>
        </a:p>
      </dsp:txBody>
      <dsp:txXfrm>
        <a:off x="100494" y="667307"/>
        <a:ext cx="1498970" cy="493978"/>
      </dsp:txXfrm>
    </dsp:sp>
    <dsp:sp modelId="{1614CA7E-80C4-47C9-A92C-6CB4746E8135}">
      <dsp:nvSpPr>
        <dsp:cNvPr id="0" name=""/>
        <dsp:cNvSpPr/>
      </dsp:nvSpPr>
      <dsp:spPr>
        <a:xfrm>
          <a:off x="98791" y="517069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AA86F9-A146-454B-949F-1199348E40C7}">
      <dsp:nvSpPr>
        <dsp:cNvPr id="0" name=""/>
        <dsp:cNvSpPr/>
      </dsp:nvSpPr>
      <dsp:spPr>
        <a:xfrm>
          <a:off x="182256" y="350138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8BF0B-EBDB-40C7-BF59-AF06E4689CB9}">
      <dsp:nvSpPr>
        <dsp:cNvPr id="0" name=""/>
        <dsp:cNvSpPr/>
      </dsp:nvSpPr>
      <dsp:spPr>
        <a:xfrm>
          <a:off x="382573" y="383524"/>
          <a:ext cx="187371" cy="187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FBFB75-FCC0-420E-A127-E829AE411173}">
      <dsp:nvSpPr>
        <dsp:cNvPr id="0" name=""/>
        <dsp:cNvSpPr/>
      </dsp:nvSpPr>
      <dsp:spPr>
        <a:xfrm>
          <a:off x="549504" y="199901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26310-52FC-4615-AF18-3FEB59D8B87E}">
      <dsp:nvSpPr>
        <dsp:cNvPr id="0" name=""/>
        <dsp:cNvSpPr/>
      </dsp:nvSpPr>
      <dsp:spPr>
        <a:xfrm>
          <a:off x="766514" y="133128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2CF94-11F6-438D-9D23-10164EF199DF}">
      <dsp:nvSpPr>
        <dsp:cNvPr id="0" name=""/>
        <dsp:cNvSpPr/>
      </dsp:nvSpPr>
      <dsp:spPr>
        <a:xfrm>
          <a:off x="1033603" y="249980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17DFA-A230-4E4C-A641-652D9042A33B}">
      <dsp:nvSpPr>
        <dsp:cNvPr id="0" name=""/>
        <dsp:cNvSpPr/>
      </dsp:nvSpPr>
      <dsp:spPr>
        <a:xfrm>
          <a:off x="1200534" y="333445"/>
          <a:ext cx="187371" cy="187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D34BD-0462-4204-BB9E-E26FA53B17F6}">
      <dsp:nvSpPr>
        <dsp:cNvPr id="0" name=""/>
        <dsp:cNvSpPr/>
      </dsp:nvSpPr>
      <dsp:spPr>
        <a:xfrm>
          <a:off x="1434237" y="517069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BFA47-0998-454B-A929-EACD7D664171}">
      <dsp:nvSpPr>
        <dsp:cNvPr id="0" name=""/>
        <dsp:cNvSpPr/>
      </dsp:nvSpPr>
      <dsp:spPr>
        <a:xfrm>
          <a:off x="1534396" y="700693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25D0D-7FEB-4278-BD96-2D6F9AE2D5D7}">
      <dsp:nvSpPr>
        <dsp:cNvPr id="0" name=""/>
        <dsp:cNvSpPr/>
      </dsp:nvSpPr>
      <dsp:spPr>
        <a:xfrm>
          <a:off x="666356" y="350138"/>
          <a:ext cx="306607" cy="30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5AFE8D-C6C7-41CE-B7A9-4827F41AAA14}">
      <dsp:nvSpPr>
        <dsp:cNvPr id="0" name=""/>
        <dsp:cNvSpPr/>
      </dsp:nvSpPr>
      <dsp:spPr>
        <a:xfrm>
          <a:off x="15326" y="984475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8F7B75-22E8-41A7-83D5-BC861F11B7D4}">
      <dsp:nvSpPr>
        <dsp:cNvPr id="0" name=""/>
        <dsp:cNvSpPr/>
      </dsp:nvSpPr>
      <dsp:spPr>
        <a:xfrm>
          <a:off x="115484" y="1134713"/>
          <a:ext cx="187371" cy="187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80E57-9E49-49DB-825A-11B6DE23865D}">
      <dsp:nvSpPr>
        <dsp:cNvPr id="0" name=""/>
        <dsp:cNvSpPr/>
      </dsp:nvSpPr>
      <dsp:spPr>
        <a:xfrm>
          <a:off x="365880" y="1268257"/>
          <a:ext cx="272540" cy="2725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1F7AC-8916-473A-A2EC-1F729C0E1A6B}">
      <dsp:nvSpPr>
        <dsp:cNvPr id="0" name=""/>
        <dsp:cNvSpPr/>
      </dsp:nvSpPr>
      <dsp:spPr>
        <a:xfrm>
          <a:off x="716435" y="1485267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7E7519-CCAA-4191-B3BB-D6A44ED11DF8}">
      <dsp:nvSpPr>
        <dsp:cNvPr id="0" name=""/>
        <dsp:cNvSpPr/>
      </dsp:nvSpPr>
      <dsp:spPr>
        <a:xfrm>
          <a:off x="783207" y="1268257"/>
          <a:ext cx="187371" cy="187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E04D29-8A9B-408A-A254-1EB7A62ABA8F}">
      <dsp:nvSpPr>
        <dsp:cNvPr id="0" name=""/>
        <dsp:cNvSpPr/>
      </dsp:nvSpPr>
      <dsp:spPr>
        <a:xfrm>
          <a:off x="950138" y="1501961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168ACE-9AE4-487E-8AA3-4F1391BB88F5}">
      <dsp:nvSpPr>
        <dsp:cNvPr id="0" name=""/>
        <dsp:cNvSpPr/>
      </dsp:nvSpPr>
      <dsp:spPr>
        <a:xfrm>
          <a:off x="1100376" y="1234871"/>
          <a:ext cx="272540" cy="2725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94CB5-2418-4B52-8563-3D33918A833D}">
      <dsp:nvSpPr>
        <dsp:cNvPr id="0" name=""/>
        <dsp:cNvSpPr/>
      </dsp:nvSpPr>
      <dsp:spPr>
        <a:xfrm>
          <a:off x="1467623" y="1168099"/>
          <a:ext cx="187371" cy="187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426FF5-D621-4843-9225-E2660BDC07C4}">
      <dsp:nvSpPr>
        <dsp:cNvPr id="0" name=""/>
        <dsp:cNvSpPr/>
      </dsp:nvSpPr>
      <dsp:spPr>
        <a:xfrm>
          <a:off x="1654995" y="383247"/>
          <a:ext cx="550282" cy="105054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065ECE-9FC3-4342-BB12-F58C9065AE2E}">
      <dsp:nvSpPr>
        <dsp:cNvPr id="0" name=""/>
        <dsp:cNvSpPr/>
      </dsp:nvSpPr>
      <dsp:spPr>
        <a:xfrm>
          <a:off x="2205277" y="383757"/>
          <a:ext cx="1500771" cy="105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Work Step 2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Using our customized shaker, </a:t>
          </a:r>
          <a:r>
            <a:rPr lang="en-US" sz="1000" b="0" kern="1200" dirty="0" smtClean="0">
              <a:solidFill>
                <a:schemeClr val="tx1"/>
              </a:solidFill>
            </a:rPr>
            <a:t>Bio-Plant </a:t>
          </a:r>
          <a:r>
            <a:rPr lang="en-US" sz="1000" kern="1200" dirty="0" smtClean="0"/>
            <a:t>is combined with a solution</a:t>
          </a:r>
          <a:endParaRPr lang="en-US" sz="1000" kern="1200" dirty="0"/>
        </a:p>
      </dsp:txBody>
      <dsp:txXfrm>
        <a:off x="2205277" y="383757"/>
        <a:ext cx="1500771" cy="1050539"/>
      </dsp:txXfrm>
    </dsp:sp>
    <dsp:sp modelId="{63F5961A-B86F-4B10-8681-90F9A6A425EE}">
      <dsp:nvSpPr>
        <dsp:cNvPr id="0" name=""/>
        <dsp:cNvSpPr/>
      </dsp:nvSpPr>
      <dsp:spPr>
        <a:xfrm>
          <a:off x="3706048" y="383247"/>
          <a:ext cx="550282" cy="105054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94F5CF-F024-4B78-96C7-615DE029C12B}">
      <dsp:nvSpPr>
        <dsp:cNvPr id="0" name=""/>
        <dsp:cNvSpPr/>
      </dsp:nvSpPr>
      <dsp:spPr>
        <a:xfrm>
          <a:off x="4316362" y="296427"/>
          <a:ext cx="1275655" cy="12756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Work Step 3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tx1"/>
              </a:solidFill>
            </a:rPr>
            <a:t>Bio-Plant </a:t>
          </a:r>
          <a:r>
            <a:rPr lang="en-US" sz="1000" b="0" kern="1200" dirty="0" smtClean="0">
              <a:solidFill>
                <a:schemeClr val="tx1"/>
              </a:solidFill>
            </a:rPr>
            <a:t>goes into a mesh, to drip off excess solution for reclaim</a:t>
          </a:r>
          <a:endParaRPr lang="en-US" sz="1000" b="0" kern="1200" dirty="0">
            <a:solidFill>
              <a:schemeClr val="tx1"/>
            </a:solidFill>
          </a:endParaRPr>
        </a:p>
      </dsp:txBody>
      <dsp:txXfrm>
        <a:off x="4503177" y="483242"/>
        <a:ext cx="902025" cy="9020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E2785-F1E7-4CAA-8996-D693FA128836}">
      <dsp:nvSpPr>
        <dsp:cNvPr id="0" name=""/>
        <dsp:cNvSpPr/>
      </dsp:nvSpPr>
      <dsp:spPr>
        <a:xfrm>
          <a:off x="4076697" y="719560"/>
          <a:ext cx="1498970" cy="49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Work Step 4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tx1"/>
              </a:solidFill>
            </a:rPr>
            <a:t>Bio-Plant </a:t>
          </a:r>
          <a:r>
            <a:rPr lang="en-US" sz="1000" kern="1200" dirty="0" smtClean="0"/>
            <a:t>wet with solution go into customized shaker</a:t>
          </a:r>
          <a:endParaRPr lang="en-US" sz="1000" kern="1200" dirty="0"/>
        </a:p>
      </dsp:txBody>
      <dsp:txXfrm>
        <a:off x="4076697" y="719560"/>
        <a:ext cx="1498970" cy="493978"/>
      </dsp:txXfrm>
    </dsp:sp>
    <dsp:sp modelId="{1614CA7E-80C4-47C9-A92C-6CB4746E8135}">
      <dsp:nvSpPr>
        <dsp:cNvPr id="0" name=""/>
        <dsp:cNvSpPr/>
      </dsp:nvSpPr>
      <dsp:spPr>
        <a:xfrm>
          <a:off x="4095845" y="517069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AA86F9-A146-454B-949F-1199348E40C7}">
      <dsp:nvSpPr>
        <dsp:cNvPr id="0" name=""/>
        <dsp:cNvSpPr/>
      </dsp:nvSpPr>
      <dsp:spPr>
        <a:xfrm>
          <a:off x="4179310" y="350138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8BF0B-EBDB-40C7-BF59-AF06E4689CB9}">
      <dsp:nvSpPr>
        <dsp:cNvPr id="0" name=""/>
        <dsp:cNvSpPr/>
      </dsp:nvSpPr>
      <dsp:spPr>
        <a:xfrm>
          <a:off x="4379627" y="383524"/>
          <a:ext cx="187371" cy="187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FBFB75-FCC0-420E-A127-E829AE411173}">
      <dsp:nvSpPr>
        <dsp:cNvPr id="0" name=""/>
        <dsp:cNvSpPr/>
      </dsp:nvSpPr>
      <dsp:spPr>
        <a:xfrm>
          <a:off x="4546558" y="199901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026310-52FC-4615-AF18-3FEB59D8B87E}">
      <dsp:nvSpPr>
        <dsp:cNvPr id="0" name=""/>
        <dsp:cNvSpPr/>
      </dsp:nvSpPr>
      <dsp:spPr>
        <a:xfrm>
          <a:off x="4763568" y="133128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2CF94-11F6-438D-9D23-10164EF199DF}">
      <dsp:nvSpPr>
        <dsp:cNvPr id="0" name=""/>
        <dsp:cNvSpPr/>
      </dsp:nvSpPr>
      <dsp:spPr>
        <a:xfrm>
          <a:off x="5030657" y="249980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E17DFA-A230-4E4C-A641-652D9042A33B}">
      <dsp:nvSpPr>
        <dsp:cNvPr id="0" name=""/>
        <dsp:cNvSpPr/>
      </dsp:nvSpPr>
      <dsp:spPr>
        <a:xfrm>
          <a:off x="5197588" y="333445"/>
          <a:ext cx="187371" cy="187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2D34BD-0462-4204-BB9E-E26FA53B17F6}">
      <dsp:nvSpPr>
        <dsp:cNvPr id="0" name=""/>
        <dsp:cNvSpPr/>
      </dsp:nvSpPr>
      <dsp:spPr>
        <a:xfrm>
          <a:off x="5431291" y="517069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BFA47-0998-454B-A929-EACD7D664171}">
      <dsp:nvSpPr>
        <dsp:cNvPr id="0" name=""/>
        <dsp:cNvSpPr/>
      </dsp:nvSpPr>
      <dsp:spPr>
        <a:xfrm>
          <a:off x="5531449" y="700693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25D0D-7FEB-4278-BD96-2D6F9AE2D5D7}">
      <dsp:nvSpPr>
        <dsp:cNvPr id="0" name=""/>
        <dsp:cNvSpPr/>
      </dsp:nvSpPr>
      <dsp:spPr>
        <a:xfrm>
          <a:off x="4663409" y="350138"/>
          <a:ext cx="306607" cy="3066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5AFE8D-C6C7-41CE-B7A9-4827F41AAA14}">
      <dsp:nvSpPr>
        <dsp:cNvPr id="0" name=""/>
        <dsp:cNvSpPr/>
      </dsp:nvSpPr>
      <dsp:spPr>
        <a:xfrm>
          <a:off x="4012379" y="984475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8F7B75-22E8-41A7-83D5-BC861F11B7D4}">
      <dsp:nvSpPr>
        <dsp:cNvPr id="0" name=""/>
        <dsp:cNvSpPr/>
      </dsp:nvSpPr>
      <dsp:spPr>
        <a:xfrm>
          <a:off x="4112538" y="1134713"/>
          <a:ext cx="187371" cy="187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80E57-9E49-49DB-825A-11B6DE23865D}">
      <dsp:nvSpPr>
        <dsp:cNvPr id="0" name=""/>
        <dsp:cNvSpPr/>
      </dsp:nvSpPr>
      <dsp:spPr>
        <a:xfrm>
          <a:off x="4362934" y="1268257"/>
          <a:ext cx="272540" cy="2725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71F7AC-8916-473A-A2EC-1F729C0E1A6B}">
      <dsp:nvSpPr>
        <dsp:cNvPr id="0" name=""/>
        <dsp:cNvSpPr/>
      </dsp:nvSpPr>
      <dsp:spPr>
        <a:xfrm>
          <a:off x="4713489" y="1485267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7E7519-CCAA-4191-B3BB-D6A44ED11DF8}">
      <dsp:nvSpPr>
        <dsp:cNvPr id="0" name=""/>
        <dsp:cNvSpPr/>
      </dsp:nvSpPr>
      <dsp:spPr>
        <a:xfrm>
          <a:off x="4780261" y="1268257"/>
          <a:ext cx="187371" cy="187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E04D29-8A9B-408A-A254-1EB7A62ABA8F}">
      <dsp:nvSpPr>
        <dsp:cNvPr id="0" name=""/>
        <dsp:cNvSpPr/>
      </dsp:nvSpPr>
      <dsp:spPr>
        <a:xfrm>
          <a:off x="4947192" y="1501961"/>
          <a:ext cx="119236" cy="1192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168ACE-9AE4-487E-8AA3-4F1391BB88F5}">
      <dsp:nvSpPr>
        <dsp:cNvPr id="0" name=""/>
        <dsp:cNvSpPr/>
      </dsp:nvSpPr>
      <dsp:spPr>
        <a:xfrm>
          <a:off x="5097429" y="1234871"/>
          <a:ext cx="272540" cy="2725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94CB5-2418-4B52-8563-3D33918A833D}">
      <dsp:nvSpPr>
        <dsp:cNvPr id="0" name=""/>
        <dsp:cNvSpPr/>
      </dsp:nvSpPr>
      <dsp:spPr>
        <a:xfrm>
          <a:off x="5464677" y="1168099"/>
          <a:ext cx="187371" cy="187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426FF5-D621-4843-9225-E2660BDC07C4}">
      <dsp:nvSpPr>
        <dsp:cNvPr id="0" name=""/>
        <dsp:cNvSpPr/>
      </dsp:nvSpPr>
      <dsp:spPr>
        <a:xfrm rot="10800000">
          <a:off x="3462097" y="383247"/>
          <a:ext cx="550282" cy="105054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065ECE-9FC3-4342-BB12-F58C9065AE2E}">
      <dsp:nvSpPr>
        <dsp:cNvPr id="0" name=""/>
        <dsp:cNvSpPr/>
      </dsp:nvSpPr>
      <dsp:spPr>
        <a:xfrm>
          <a:off x="1961326" y="383757"/>
          <a:ext cx="1500771" cy="1050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Work Step 5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Combined with granite powder, or other powder type material</a:t>
          </a:r>
          <a:endParaRPr lang="en-US" sz="1100" kern="1200" dirty="0"/>
        </a:p>
      </dsp:txBody>
      <dsp:txXfrm>
        <a:off x="1961326" y="383757"/>
        <a:ext cx="1500771" cy="1050539"/>
      </dsp:txXfrm>
    </dsp:sp>
    <dsp:sp modelId="{63F5961A-B86F-4B10-8681-90F9A6A425EE}">
      <dsp:nvSpPr>
        <dsp:cNvPr id="0" name=""/>
        <dsp:cNvSpPr/>
      </dsp:nvSpPr>
      <dsp:spPr>
        <a:xfrm rot="10800000">
          <a:off x="1411043" y="383247"/>
          <a:ext cx="550282" cy="1050549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94F5CF-F024-4B78-96C7-615DE029C12B}">
      <dsp:nvSpPr>
        <dsp:cNvPr id="0" name=""/>
        <dsp:cNvSpPr/>
      </dsp:nvSpPr>
      <dsp:spPr>
        <a:xfrm>
          <a:off x="75357" y="296427"/>
          <a:ext cx="1275655" cy="1275655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Work Step 6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chemeClr val="tx1"/>
              </a:solidFill>
            </a:rPr>
            <a:t>After shaking 5 </a:t>
          </a:r>
          <a:r>
            <a:rPr lang="en-US" sz="1000" kern="1200" dirty="0" err="1" smtClean="0">
              <a:solidFill>
                <a:schemeClr val="tx1"/>
              </a:solidFill>
            </a:rPr>
            <a:t>mins</a:t>
          </a:r>
          <a:r>
            <a:rPr lang="en-US" sz="1000" kern="1200" dirty="0" smtClean="0">
              <a:solidFill>
                <a:schemeClr val="tx1"/>
              </a:solidFill>
            </a:rPr>
            <a:t>, combined </a:t>
          </a:r>
          <a:r>
            <a:rPr lang="en-US" sz="1000" b="0" kern="1200" dirty="0" smtClean="0">
              <a:solidFill>
                <a:schemeClr val="tx1"/>
              </a:solidFill>
            </a:rPr>
            <a:t>Bio-Plant </a:t>
          </a:r>
          <a:r>
            <a:rPr lang="en-US" sz="1000" kern="1200" dirty="0" smtClean="0">
              <a:solidFill>
                <a:schemeClr val="tx1"/>
              </a:solidFill>
            </a:rPr>
            <a:t>goes into a mesh to dry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62172" y="483242"/>
        <a:ext cx="902025" cy="90202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05DBF-D445-48CB-9E2B-25C52B268EE1}">
      <dsp:nvSpPr>
        <dsp:cNvPr id="0" name=""/>
        <dsp:cNvSpPr/>
      </dsp:nvSpPr>
      <dsp:spPr>
        <a:xfrm>
          <a:off x="2734683" y="2203902"/>
          <a:ext cx="2801255" cy="242319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 smtClean="0"/>
            <a:t>Work Step 1</a:t>
          </a:r>
        </a:p>
        <a:p>
          <a:pPr marL="0" marR="0" lvl="0" indent="0" algn="ctr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b="1" kern="1200" dirty="0" smtClean="0"/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kern="1200" dirty="0" smtClean="0"/>
            <a:t>Assemble Both Fiberglass Headstone Pieces </a:t>
          </a:r>
        </a:p>
      </dsp:txBody>
      <dsp:txXfrm>
        <a:off x="3198890" y="2605460"/>
        <a:ext cx="1872841" cy="1620083"/>
      </dsp:txXfrm>
    </dsp:sp>
    <dsp:sp modelId="{E7ACA3A0-67AF-4C65-ACD8-9816E0C606FB}">
      <dsp:nvSpPr>
        <dsp:cNvPr id="0" name=""/>
        <dsp:cNvSpPr/>
      </dsp:nvSpPr>
      <dsp:spPr>
        <a:xfrm>
          <a:off x="4488807" y="1044564"/>
          <a:ext cx="1056905" cy="910663"/>
        </a:xfrm>
        <a:prstGeom prst="hexagon">
          <a:avLst>
            <a:gd name="adj" fmla="val 28900"/>
            <a:gd name="vf" fmla="val 115470"/>
          </a:avLst>
        </a:prstGeom>
        <a:solidFill>
          <a:schemeClr val="bg2">
            <a:lumMod val="1000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2C16D-0213-4A89-9196-E163A9E8EDAA}">
      <dsp:nvSpPr>
        <dsp:cNvPr id="0" name=""/>
        <dsp:cNvSpPr/>
      </dsp:nvSpPr>
      <dsp:spPr>
        <a:xfrm>
          <a:off x="2992719" y="0"/>
          <a:ext cx="2295609" cy="198597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kern="1200" dirty="0" smtClean="0"/>
            <a:t> </a:t>
          </a:r>
          <a:r>
            <a:rPr lang="en-US" sz="1600" b="1" kern="1200" dirty="0" smtClean="0"/>
            <a:t>Work Step 2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kern="1200" dirty="0" smtClean="0"/>
            <a:t>Fill Headstone With </a:t>
          </a:r>
          <a:r>
            <a:rPr lang="en-US" sz="1300" b="0" kern="1200" dirty="0" err="1" smtClean="0"/>
            <a:t>Plasmacor</a:t>
          </a:r>
          <a:r>
            <a:rPr lang="en-US" sz="1300" b="0" kern="1200" dirty="0" smtClean="0"/>
            <a:t> ©</a:t>
          </a:r>
        </a:p>
      </dsp:txBody>
      <dsp:txXfrm>
        <a:off x="3373150" y="329118"/>
        <a:ext cx="1534747" cy="1327735"/>
      </dsp:txXfrm>
    </dsp:sp>
    <dsp:sp modelId="{DDF690DF-AC7D-46BA-A771-7D5F5E613037}">
      <dsp:nvSpPr>
        <dsp:cNvPr id="0" name=""/>
        <dsp:cNvSpPr/>
      </dsp:nvSpPr>
      <dsp:spPr>
        <a:xfrm>
          <a:off x="5722298" y="2747021"/>
          <a:ext cx="1056905" cy="910663"/>
        </a:xfrm>
        <a:prstGeom prst="hexagon">
          <a:avLst>
            <a:gd name="adj" fmla="val 28900"/>
            <a:gd name="vf" fmla="val 115470"/>
          </a:avLst>
        </a:prstGeom>
        <a:solidFill>
          <a:schemeClr val="tx1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50330-C79D-4769-A506-604B92525F96}">
      <dsp:nvSpPr>
        <dsp:cNvPr id="0" name=""/>
        <dsp:cNvSpPr/>
      </dsp:nvSpPr>
      <dsp:spPr>
        <a:xfrm>
          <a:off x="5098059" y="1221505"/>
          <a:ext cx="2295609" cy="198597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-74614"/>
            <a:satOff val="-1203"/>
            <a:lumOff val="605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Work Step 3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Assemble Stained Glass / Picture With Frame And Insert Into Headstone</a:t>
          </a:r>
          <a:endParaRPr lang="en-US" sz="1300" kern="1200" dirty="0"/>
        </a:p>
      </dsp:txBody>
      <dsp:txXfrm>
        <a:off x="5478490" y="1550623"/>
        <a:ext cx="1534747" cy="1327735"/>
      </dsp:txXfrm>
    </dsp:sp>
    <dsp:sp modelId="{5B20AA18-3438-4C6A-A1A1-1C2FD7B5519D}">
      <dsp:nvSpPr>
        <dsp:cNvPr id="0" name=""/>
        <dsp:cNvSpPr/>
      </dsp:nvSpPr>
      <dsp:spPr>
        <a:xfrm>
          <a:off x="4865436" y="4668774"/>
          <a:ext cx="1056905" cy="910663"/>
        </a:xfrm>
        <a:prstGeom prst="hexagon">
          <a:avLst>
            <a:gd name="adj" fmla="val 28900"/>
            <a:gd name="vf" fmla="val 115470"/>
          </a:avLst>
        </a:prstGeom>
        <a:solidFill>
          <a:schemeClr val="tx1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6E503-CDFC-4E4A-A951-1CEE474969B1}">
      <dsp:nvSpPr>
        <dsp:cNvPr id="0" name=""/>
        <dsp:cNvSpPr/>
      </dsp:nvSpPr>
      <dsp:spPr>
        <a:xfrm>
          <a:off x="5098059" y="3622843"/>
          <a:ext cx="2295609" cy="198597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-149229"/>
            <a:satOff val="-2406"/>
            <a:lumOff val="1210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Work Step 5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Attach Nameplate</a:t>
          </a:r>
          <a:endParaRPr lang="en-US" sz="1400" kern="1200" dirty="0"/>
        </a:p>
      </dsp:txBody>
      <dsp:txXfrm>
        <a:off x="5478490" y="3951961"/>
        <a:ext cx="1534747" cy="1327735"/>
      </dsp:txXfrm>
    </dsp:sp>
    <dsp:sp modelId="{663821E9-BB6C-4CCC-8A7B-7879F9E7CD9C}">
      <dsp:nvSpPr>
        <dsp:cNvPr id="0" name=""/>
        <dsp:cNvSpPr/>
      </dsp:nvSpPr>
      <dsp:spPr>
        <a:xfrm>
          <a:off x="2739896" y="4868260"/>
          <a:ext cx="1056905" cy="910663"/>
        </a:xfrm>
        <a:prstGeom prst="hexagon">
          <a:avLst>
            <a:gd name="adj" fmla="val 28900"/>
            <a:gd name="vf" fmla="val 115470"/>
          </a:avLst>
        </a:prstGeom>
        <a:solidFill>
          <a:schemeClr val="tx1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26750-2D44-40B9-B610-4DA938036E5B}">
      <dsp:nvSpPr>
        <dsp:cNvPr id="0" name=""/>
        <dsp:cNvSpPr/>
      </dsp:nvSpPr>
      <dsp:spPr>
        <a:xfrm>
          <a:off x="2992719" y="4845715"/>
          <a:ext cx="2295609" cy="198597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-223843"/>
            <a:satOff val="-3610"/>
            <a:lumOff val="1816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Work Step 6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Seal all gaps with sealant</a:t>
          </a:r>
          <a:endParaRPr lang="en-US" sz="1400" kern="1200" dirty="0"/>
        </a:p>
      </dsp:txBody>
      <dsp:txXfrm>
        <a:off x="3373150" y="5174833"/>
        <a:ext cx="1534747" cy="1327735"/>
      </dsp:txXfrm>
    </dsp:sp>
    <dsp:sp modelId="{1DB8A216-61CA-445B-92AF-6ACDFAE1871D}">
      <dsp:nvSpPr>
        <dsp:cNvPr id="0" name=""/>
        <dsp:cNvSpPr/>
      </dsp:nvSpPr>
      <dsp:spPr>
        <a:xfrm>
          <a:off x="1486205" y="3166486"/>
          <a:ext cx="1056905" cy="910663"/>
        </a:xfrm>
        <a:prstGeom prst="hexagon">
          <a:avLst>
            <a:gd name="adj" fmla="val 28900"/>
            <a:gd name="vf" fmla="val 115470"/>
          </a:avLst>
        </a:prstGeom>
        <a:solidFill>
          <a:schemeClr val="tx1"/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F62D6-2F6B-4A0B-93EC-EFDDC0B43235}">
      <dsp:nvSpPr>
        <dsp:cNvPr id="0" name=""/>
        <dsp:cNvSpPr/>
      </dsp:nvSpPr>
      <dsp:spPr>
        <a:xfrm>
          <a:off x="877605" y="3624209"/>
          <a:ext cx="2295609" cy="1985971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shade val="80000"/>
            <a:hueOff val="-298458"/>
            <a:satOff val="-4813"/>
            <a:lumOff val="242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Work Step 7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Polish Entire Headstone</a:t>
          </a:r>
          <a:endParaRPr lang="en-US" sz="1400" kern="1200" dirty="0"/>
        </a:p>
      </dsp:txBody>
      <dsp:txXfrm>
        <a:off x="1258036" y="3953327"/>
        <a:ext cx="1534747" cy="1327735"/>
      </dsp:txXfrm>
    </dsp:sp>
    <dsp:sp modelId="{CAC730AE-D465-4ACA-8C67-C3050F1075EA}">
      <dsp:nvSpPr>
        <dsp:cNvPr id="0" name=""/>
        <dsp:cNvSpPr/>
      </dsp:nvSpPr>
      <dsp:spPr>
        <a:xfrm>
          <a:off x="877605" y="1218772"/>
          <a:ext cx="2295609" cy="1985971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Work Step 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/>
            <a:t>Package and Ship</a:t>
          </a:r>
          <a:endParaRPr lang="en-US" sz="1300" b="0" kern="1200" dirty="0"/>
        </a:p>
      </dsp:txBody>
      <dsp:txXfrm>
        <a:off x="1258036" y="1547890"/>
        <a:ext cx="1534747" cy="1327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5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34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74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7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9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8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5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3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5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9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448F-2D99-4792-A4E8-3194CBEE2D1D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76385C-BC46-41CE-8118-E037765B9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2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image" Target="../media/image4.jpeg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3.pn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ethoven - Moonlight Sonata (60 Minutes Version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142" y="245534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9496" y="2158999"/>
            <a:ext cx="6686191" cy="1495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How does our sales flow,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and work flow look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like?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jan Pro" panose="02020502050506020301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51200" y="3806216"/>
            <a:ext cx="519006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40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529045"/>
              </p:ext>
            </p:extLst>
          </p:nvPr>
        </p:nvGraphicFramePr>
        <p:xfrm>
          <a:off x="-2633725" y="-409574"/>
          <a:ext cx="13766555" cy="7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04387980"/>
              </p:ext>
            </p:extLst>
          </p:nvPr>
        </p:nvGraphicFramePr>
        <p:xfrm>
          <a:off x="4505323" y="-356766"/>
          <a:ext cx="6915152" cy="7384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8459" y="0"/>
            <a:ext cx="8596668" cy="609600"/>
          </a:xfrm>
        </p:spPr>
        <p:txBody>
          <a:bodyPr>
            <a:noAutofit/>
          </a:bodyPr>
          <a:lstStyle/>
          <a:p>
            <a:pPr algn="ctr" defTabSz="914400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  <a:ea typeface="+mn-ea"/>
                <a:cs typeface="+mn-cs"/>
              </a:rPr>
              <a:t>Sale Flow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0650" y="3104436"/>
            <a:ext cx="1419225" cy="707886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SALE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438900" y="1066443"/>
            <a:ext cx="1638300" cy="162913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047372" y="2932538"/>
            <a:ext cx="2146742" cy="830997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 rtlCol="0">
            <a:spAutoFit/>
          </a:bodyPr>
          <a:lstStyle/>
          <a:p>
            <a:pPr lvl="0" algn="ctr"/>
            <a:r>
              <a:rPr lang="en-US" sz="2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Finish Order </a:t>
            </a:r>
          </a:p>
          <a:p>
            <a:pPr lvl="0" algn="ctr"/>
            <a:r>
              <a:rPr lang="en-US" sz="24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&amp; Ship</a:t>
            </a:r>
            <a:endParaRPr lang="en-US" sz="24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1" name="Right Arrow 20"/>
          <p:cNvSpPr/>
          <p:nvPr/>
        </p:nvSpPr>
        <p:spPr>
          <a:xfrm rot="18891165">
            <a:off x="6818620" y="1708063"/>
            <a:ext cx="878861" cy="39387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191500" y="1581150"/>
            <a:ext cx="104775" cy="209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9550" y="3238500"/>
            <a:ext cx="9525" cy="219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077200" y="4953000"/>
            <a:ext cx="114300" cy="2095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8934450" y="4514849"/>
            <a:ext cx="225844" cy="3524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54856" y="423964"/>
            <a:ext cx="2603873" cy="405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6000">
        <p:fade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BE28A7-62B3-476A-B344-3D0EEDEEB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>
                                            <p:graphicEl>
                                              <a:dgm id="{B1BE28A7-62B3-476A-B344-3D0EEDEEB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9A9A90-E7CF-4D30-BF8B-DAFEF2BC9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>
                                            <p:graphicEl>
                                              <a:dgm id="{E59A9A90-E7CF-4D30-BF8B-DAFEF2BC9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B16BAC-D0DB-4E7A-B547-C16A56BED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>
                                            <p:graphicEl>
                                              <a:dgm id="{F8B16BAC-D0DB-4E7A-B547-C16A56BED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D6B302-BB9D-4266-9E07-0E7A51E5D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">
                                            <p:graphicEl>
                                              <a:dgm id="{71D6B302-BB9D-4266-9E07-0E7A51E5D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632D12-96AA-4839-98A0-9FDE5D9C5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7">
                                            <p:graphicEl>
                                              <a:dgm id="{9F632D12-96AA-4839-98A0-9FDE5D9C57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E64ED6-1D35-4986-916B-3EB579004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>
                                            <p:graphicEl>
                                              <a:dgm id="{F8E64ED6-1D35-4986-916B-3EB579004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B8326D-2318-47C9-974B-38DA2647E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">
                                            <p:graphicEl>
                                              <a:dgm id="{FDB8326D-2318-47C9-974B-38DA2647E7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1BA8AC-879E-4775-BCF2-0E924D32C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7">
                                            <p:graphicEl>
                                              <a:dgm id="{781BA8AC-879E-4775-BCF2-0E924D32C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1296AC-6919-4585-8A42-59F1D9DBA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7">
                                            <p:graphicEl>
                                              <a:dgm id="{191296AC-6919-4585-8A42-59F1D9DBA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E90783-8937-47CE-B04F-89F833DB2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">
                                            <p:graphicEl>
                                              <a:dgm id="{9AE90783-8937-47CE-B04F-89F833DB25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6E91A6-007F-4374-90E3-013462BA8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7">
                                            <p:graphicEl>
                                              <a:dgm id="{6E6E91A6-007F-4374-90E3-013462BA8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831949-0E5D-4D5B-A392-AAAB0AB47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">
                                            <p:graphicEl>
                                              <a:dgm id="{E4831949-0E5D-4D5B-A392-AAAB0AB47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E0DE45-51ED-4AAB-B977-39B7A88C7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">
                                            <p:graphicEl>
                                              <a:dgm id="{31E0DE45-51ED-4AAB-B977-39B7A88C7D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2DCD44A-D9EB-4D33-94E2-EF50E6CE3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>
                                            <p:graphicEl>
                                              <a:dgm id="{C2DCD44A-D9EB-4D33-94E2-EF50E6CE3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290266B-3A0E-4609-B943-BF345E673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graphicEl>
                                              <a:dgm id="{E290266B-3A0E-4609-B943-BF345E673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16E69B-B3B6-41CF-887F-5B356CF06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dgm id="{2216E69B-B3B6-41CF-887F-5B356CF06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BF43C94-2E55-4AB6-981B-02F3BC4FB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">
                                            <p:graphicEl>
                                              <a:dgm id="{3BF43C94-2E55-4AB6-981B-02F3BC4FB4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B73BB6-C654-4D3B-92E9-71B792FA9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>
                                            <p:graphicEl>
                                              <a:dgm id="{14B73BB6-C654-4D3B-92E9-71B792FA9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F96D2C0-00D9-43E6-9EFE-C4352BDFB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>
                                            <p:graphicEl>
                                              <a:dgm id="{9F96D2C0-00D9-43E6-9EFE-C4352BDFB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07427D8-901E-43F7-B525-68F0EDBD6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">
                                            <p:graphicEl>
                                              <a:dgm id="{707427D8-901E-43F7-B525-68F0EDBD6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6A03293-5ED7-4155-8A17-C82A3F39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">
                                            <p:graphicEl>
                                              <a:dgm id="{36A03293-5ED7-4155-8A17-C82A3F394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AF1FD52-6A6A-4323-A105-6BD1E6D0B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>
                                            <p:graphicEl>
                                              <a:dgm id="{6AF1FD52-6A6A-4323-A105-6BD1E6D0B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Graphic spid="11" grpId="0" uiExpand="1">
        <p:bldSub>
          <a:bldDgm bld="lvlOne"/>
        </p:bldSub>
      </p:bldGraphic>
      <p:bldP spid="2" grpId="0"/>
      <p:bldP spid="9" grpId="0"/>
      <p:bldP spid="16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59917021"/>
              </p:ext>
            </p:extLst>
          </p:nvPr>
        </p:nvGraphicFramePr>
        <p:xfrm>
          <a:off x="-1343025" y="104775"/>
          <a:ext cx="9848850" cy="665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8508062"/>
              </p:ext>
            </p:extLst>
          </p:nvPr>
        </p:nvGraphicFramePr>
        <p:xfrm>
          <a:off x="5162549" y="914400"/>
          <a:ext cx="7477125" cy="492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878395" y="1792160"/>
            <a:ext cx="1314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Advertising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78395" y="4666473"/>
            <a:ext cx="1296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Freemium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98031" y="3106206"/>
            <a:ext cx="11972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Crowd</a:t>
            </a:r>
            <a:r>
              <a:rPr lang="en-US" sz="1400" dirty="0" smtClean="0"/>
              <a:t> 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Funding</a:t>
            </a:r>
          </a:p>
        </p:txBody>
      </p:sp>
      <p:sp>
        <p:nvSpPr>
          <p:cNvPr id="11" name="Arc 10"/>
          <p:cNvSpPr/>
          <p:nvPr/>
        </p:nvSpPr>
        <p:spPr>
          <a:xfrm rot="4436459" flipV="1">
            <a:off x="6702312" y="2987221"/>
            <a:ext cx="2547749" cy="2824935"/>
          </a:xfrm>
          <a:prstGeom prst="arc">
            <a:avLst/>
          </a:prstGeom>
          <a:ln w="76200"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1167849" flipV="1">
            <a:off x="7557353" y="1177945"/>
            <a:ext cx="1738618" cy="1680889"/>
          </a:xfrm>
          <a:prstGeom prst="arc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43327" y="166580"/>
            <a:ext cx="240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INCOME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753098" y="628245"/>
            <a:ext cx="357187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ED6865-AAAE-4969-BD33-A9FA6AA9D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graphicEl>
                                              <a:dgm id="{E2ED6865-AAAE-4969-BD33-A9FA6AA9D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5013DC-EB7F-4C7A-A52B-5FE6B6CA9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graphicEl>
                                              <a:dgm id="{F65013DC-EB7F-4C7A-A52B-5FE6B6CA9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A5D067-88B5-4A0C-A762-346E05CB3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graphicEl>
                                              <a:dgm id="{EDA5D067-88B5-4A0C-A762-346E05CB3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140B7D-3D77-4699-A909-6E19EE79F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graphicEl>
                                              <a:dgm id="{59140B7D-3D77-4699-A909-6E19EE79F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0E69A5-E6B3-44CC-9E65-0981900E1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graphicEl>
                                              <a:dgm id="{A70E69A5-E6B3-44CC-9E65-0981900E1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931180-8705-41D7-A75F-76F1A86B9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graphicEl>
                                              <a:dgm id="{63931180-8705-41D7-A75F-76F1A86B9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0BBDFF-2E51-461B-9B69-8C08DEE98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graphicEl>
                                              <a:dgm id="{3B0BBDFF-2E51-461B-9B69-8C08DEE98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3F95FC-2719-423D-84DF-685FABCC5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graphicEl>
                                              <a:dgm id="{403F95FC-2719-423D-84DF-685FABCC5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ADD30C-1CDC-4E85-A023-45C499B96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graphicEl>
                                              <a:dgm id="{28ADD30C-1CDC-4E85-A023-45C499B96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0E9FBB-9FA3-43AC-ABAF-2AF1CF8CF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">
                                            <p:graphicEl>
                                              <a:dgm id="{4D0E9FBB-9FA3-43AC-ABAF-2AF1CF8CF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73704D-74FC-4EE5-BD6F-0559A32E2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">
                                            <p:graphicEl>
                                              <a:dgm id="{BF73704D-74FC-4EE5-BD6F-0559A32E2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F4FB82-2C12-4FED-86F6-6B08E9102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">
                                            <p:graphicEl>
                                              <a:dgm id="{98F4FB82-2C12-4FED-86F6-6B08E9102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2705B6-9BBE-4E04-930A-44562D58B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">
                                            <p:graphicEl>
                                              <a:dgm id="{312705B6-9BBE-4E04-930A-44562D58B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FBD14C-5D1A-49A8-A707-248171EA7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">
                                            <p:graphicEl>
                                              <a:dgm id="{82FBD14C-5D1A-49A8-A707-248171EA7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1B0288-AD90-4494-A0A7-FAAFEA1DE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5">
                                            <p:graphicEl>
                                              <a:dgm id="{F41B0288-AD90-4494-A0A7-FAAFEA1DE2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BC6A4B-4C90-417F-9E3B-0B49EF073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5">
                                            <p:graphicEl>
                                              <a:dgm id="{11BC6A4B-4C90-417F-9E3B-0B49EF073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0F1DA6-78D6-4BBD-BBF6-0B8DD959F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5">
                                            <p:graphicEl>
                                              <a:dgm id="{DD0F1DA6-78D6-4BBD-BBF6-0B8DD959F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A2C2A0-5964-47B3-8D24-CC6C09DDA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5">
                                            <p:graphicEl>
                                              <a:dgm id="{10A2C2A0-5964-47B3-8D24-CC6C09DDA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74571F-64F0-42FD-A690-1EE407454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5">
                                            <p:graphicEl>
                                              <a:dgm id="{2174571F-64F0-42FD-A690-1EE407454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8BAD47-46F9-4FF1-BBEB-04DA8D608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">
                                            <p:graphicEl>
                                              <a:dgm id="{758BAD47-46F9-4FF1-BBEB-04DA8D608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D4E9B8-1FA0-43E7-84C0-6A4E5D626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5">
                                            <p:graphicEl>
                                              <a:dgm id="{04D4E9B8-1FA0-43E7-84C0-6A4E5D626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Graphic spid="5" grpId="0" uiExpand="1">
        <p:bldSub>
          <a:bldDgm bld="one"/>
        </p:bldSub>
      </p:bldGraphic>
      <p:bldP spid="6" grpId="0"/>
      <p:bldP spid="7" grpId="0"/>
      <p:bldP spid="8" grpId="0"/>
      <p:bldP spid="11" grpId="0" animBg="1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365126"/>
            <a:ext cx="10515600" cy="608542"/>
          </a:xfrm>
        </p:spPr>
        <p:txBody>
          <a:bodyPr>
            <a:normAutofit/>
          </a:bodyPr>
          <a:lstStyle/>
          <a:p>
            <a:pPr algn="ctr" defTabSz="914400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  <a:ea typeface="+mn-ea"/>
                <a:cs typeface="+mn-cs"/>
              </a:rPr>
              <a:t>Sale     Prepare     Create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84155535"/>
              </p:ext>
            </p:extLst>
          </p:nvPr>
        </p:nvGraphicFramePr>
        <p:xfrm>
          <a:off x="228599" y="1690689"/>
          <a:ext cx="11540067" cy="504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>
            <a:off x="4238451" y="427081"/>
            <a:ext cx="2878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633106" y="429728"/>
            <a:ext cx="2878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7357" y="403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95676" y="40282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309347" y="403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10538" y="403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06815" y="4038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227176" y="40282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38171" y="4038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28136" y="40386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80030" y="2115290"/>
            <a:ext cx="2560320" cy="1046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1400" dirty="0" smtClean="0"/>
              <a:t>(If it is a printed image, then a additional work step)</a:t>
            </a:r>
          </a:p>
          <a:p>
            <a:pPr lvl="0" algn="ctr"/>
            <a:endParaRPr lang="en-US" sz="1400" dirty="0" smtClean="0"/>
          </a:p>
          <a:p>
            <a:pPr algn="ctr"/>
            <a:r>
              <a:rPr lang="en-US" sz="2000" b="1" dirty="0" smtClean="0"/>
              <a:t>Order Stained Glass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460190" y="3238676"/>
            <a:ext cx="0" cy="3850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38200" y="2247900"/>
            <a:ext cx="0" cy="137583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" y="1246880"/>
            <a:ext cx="1666875" cy="707886"/>
          </a:xfrm>
          <a:prstGeom prst="rect">
            <a:avLst/>
          </a:prstGeom>
          <a:scene3d>
            <a:camera prst="perspectiveHeroicExtremeRightFacing"/>
            <a:lightRig rig="threePt" dir="tl"/>
          </a:scene3d>
          <a:sp3d prstMaterial="plastic"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b="1" dirty="0"/>
              <a:t>Sale of a </a:t>
            </a:r>
          </a:p>
          <a:p>
            <a:pPr algn="ctr"/>
            <a:r>
              <a:rPr lang="en-US" sz="2000" b="1" dirty="0"/>
              <a:t>Headstone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1273" y="6159554"/>
            <a:ext cx="283464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US" sz="2000" b="1" dirty="0"/>
              <a:t>Buy Supplies</a:t>
            </a:r>
            <a:r>
              <a:rPr lang="en-US" sz="2000" b="1" dirty="0" smtClean="0"/>
              <a:t>, Material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58593" y="4802804"/>
            <a:ext cx="0" cy="129228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20257" y="5773913"/>
            <a:ext cx="1882246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US" sz="2000" b="1" dirty="0"/>
              <a:t>Prepare </a:t>
            </a:r>
            <a:r>
              <a:rPr lang="en-US" sz="2000" b="1" dirty="0" smtClean="0"/>
              <a:t>Molds</a:t>
            </a:r>
          </a:p>
          <a:p>
            <a:pPr lvl="0" algn="ctr"/>
            <a:r>
              <a:rPr lang="en-US" sz="1400" dirty="0" smtClean="0"/>
              <a:t>(</a:t>
            </a:r>
            <a:r>
              <a:rPr lang="en-US" sz="1400" dirty="0"/>
              <a:t>Clean, Wax, Polish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761380" y="4802804"/>
            <a:ext cx="0" cy="90267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98488" y="2115290"/>
            <a:ext cx="2560320" cy="1046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(Tape paper around </a:t>
            </a:r>
          </a:p>
          <a:p>
            <a:pPr algn="ctr"/>
            <a:r>
              <a:rPr lang="en-US" sz="1400" dirty="0"/>
              <a:t>mold for protection)</a:t>
            </a:r>
          </a:p>
          <a:p>
            <a:pPr algn="ctr"/>
            <a:endParaRPr lang="en-US" sz="1400" dirty="0"/>
          </a:p>
          <a:p>
            <a:pPr algn="ctr"/>
            <a:r>
              <a:rPr lang="en-US" sz="2000" b="1" dirty="0"/>
              <a:t>Prepare the Molds </a:t>
            </a:r>
            <a:r>
              <a:rPr lang="en-US" sz="2000" b="1" dirty="0" smtClean="0"/>
              <a:t>II</a:t>
            </a:r>
            <a:endParaRPr lang="en-US" sz="2000" b="1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076829" y="3223947"/>
            <a:ext cx="0" cy="3850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88655" y="5650270"/>
            <a:ext cx="242085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US" b="1" dirty="0" smtClean="0"/>
              <a:t>Prepare the Material</a:t>
            </a:r>
          </a:p>
          <a:p>
            <a:pPr lvl="0" algn="ctr"/>
            <a:r>
              <a:rPr lang="en-US" sz="1400" dirty="0" smtClean="0"/>
              <a:t>(Cut the fiberglass mat)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389167" y="4802804"/>
            <a:ext cx="8055" cy="79984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18659" y="2115290"/>
            <a:ext cx="2560320" cy="10464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dk1"/>
                </a:solidFill>
              </a:rPr>
              <a:t>(Breathing Mask, Brush, </a:t>
            </a:r>
          </a:p>
          <a:p>
            <a:pPr algn="ctr"/>
            <a:r>
              <a:rPr lang="en-US" sz="1400" dirty="0">
                <a:solidFill>
                  <a:schemeClr val="dk1"/>
                </a:solidFill>
              </a:rPr>
              <a:t>Rollers, Containers, Etc.)</a:t>
            </a:r>
          </a:p>
          <a:p>
            <a:pPr algn="ctr"/>
            <a:endParaRPr lang="en-US" sz="1400" dirty="0">
              <a:solidFill>
                <a:schemeClr val="dk1"/>
              </a:solidFill>
            </a:endParaRPr>
          </a:p>
          <a:p>
            <a:pPr algn="ctr"/>
            <a:r>
              <a:rPr lang="en-US" sz="2000" b="1" dirty="0"/>
              <a:t>Prepare the </a:t>
            </a:r>
            <a:r>
              <a:rPr lang="en-US" sz="2000" b="1" dirty="0" smtClean="0"/>
              <a:t>Supplies</a:t>
            </a:r>
            <a:endParaRPr lang="en-US" sz="20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698819" y="3219889"/>
            <a:ext cx="0" cy="38505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791442" y="5569173"/>
            <a:ext cx="2406428" cy="7386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algn="ctr"/>
            <a:r>
              <a:rPr lang="en-US" b="1" dirty="0" smtClean="0"/>
              <a:t>Prepare the Molds III</a:t>
            </a:r>
          </a:p>
          <a:p>
            <a:pPr lvl="0" algn="ctr"/>
            <a:r>
              <a:rPr lang="en-US" sz="1200" dirty="0" smtClean="0"/>
              <a:t>(Spray PVA, thin film to ease </a:t>
            </a:r>
          </a:p>
          <a:p>
            <a:pPr lvl="0" algn="ctr"/>
            <a:r>
              <a:rPr lang="en-US" sz="1200" dirty="0" smtClean="0"/>
              <a:t>separation. Cures in 15 min)</a:t>
            </a:r>
            <a:endParaRPr lang="en-US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0000009" y="4802803"/>
            <a:ext cx="0" cy="68942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38460" y="1130385"/>
            <a:ext cx="413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The details of the first steps.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309347" y="1104553"/>
            <a:ext cx="511492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51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CDFF53-FC2D-4C44-96E0-2FEC95645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7">
                                            <p:graphicEl>
                                              <a:dgm id="{82CDFF53-FC2D-4C44-96E0-2FEC95645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288F89-A01B-4654-A9DD-0CA979120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7">
                                            <p:graphicEl>
                                              <a:dgm id="{08288F89-A01B-4654-A9DD-0CA979120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3218FC-8D13-4F6F-A083-92187FEA7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7">
                                            <p:graphicEl>
                                              <a:dgm id="{9D3218FC-8D13-4F6F-A083-92187FEA7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DC0601-BC92-4356-9BFE-8104B2231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7">
                                            <p:graphicEl>
                                              <a:dgm id="{ADDC0601-BC92-4356-9BFE-8104B22316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791A27-872A-4425-9460-35EB61B755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7">
                                            <p:graphicEl>
                                              <a:dgm id="{0B791A27-872A-4425-9460-35EB61B755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FBCCDB-CC87-4C53-BBF7-7FBA67DE0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7">
                                            <p:graphicEl>
                                              <a:dgm id="{0EFBCCDB-CC87-4C53-BBF7-7FBA67DE0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80CA5-071C-44F3-8644-8E4C3DA154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7">
                                            <p:graphicEl>
                                              <a:dgm id="{3F980CA5-071C-44F3-8644-8E4C3DA154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3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B4FC8-7E70-4904-9BED-F9DAF107F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7">
                                            <p:graphicEl>
                                              <a:dgm id="{88AB4FC8-7E70-4904-9BED-F9DAF107F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85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4D2E98-F078-450F-9B78-95E79D86E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7">
                                            <p:graphicEl>
                                              <a:dgm id="{6A4D2E98-F078-450F-9B78-95E79D86E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5B18D3-5A36-4535-A346-C26B52B18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7">
                                            <p:graphicEl>
                                              <a:dgm id="{135B18D3-5A36-4535-A346-C26B52B18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15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56FC21-AEBC-4112-9583-1C88B601B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7">
                                            <p:graphicEl>
                                              <a:dgm id="{D756FC21-AEBC-4112-9583-1C88B601B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6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401077-9C0F-456E-AC72-2D6F896B7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7">
                                            <p:graphicEl>
                                              <a:dgm id="{26401077-9C0F-456E-AC72-2D6F896B7B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8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5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0324B7-3F91-4DEE-9AB3-6269B1372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7">
                                            <p:graphicEl>
                                              <a:dgm id="{850324B7-3F91-4DEE-9AB3-6269B1372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2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935002-8E89-494E-B060-25843A4F5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7">
                                            <p:graphicEl>
                                              <a:dgm id="{00935002-8E89-494E-B060-25843A4F57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5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45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55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74E9A2-4A9E-4F2A-A6C1-D40AE3837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7">
                                            <p:graphicEl>
                                              <a:dgm id="{5174E9A2-4A9E-4F2A-A6C1-D40AE3837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5C8C1B-8721-4DF5-BB61-DE8D9BE7F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"/>
                                        <p:tgtEl>
                                          <p:spTgt spid="7">
                                            <p:graphicEl>
                                              <a:dgm id="{085C8C1B-8721-4DF5-BB61-DE8D9BE7F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2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45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876421-E1DB-4EC8-949C-5C12008C2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7">
                                            <p:graphicEl>
                                              <a:dgm id="{16876421-E1DB-4EC8-949C-5C12008C2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 uiExpand="1">
        <p:bldSub>
          <a:bldDgm bld="one"/>
        </p:bldSub>
      </p:bldGraphic>
      <p:bldP spid="8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7" grpId="0" animBg="1"/>
      <p:bldP spid="31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79101460"/>
              </p:ext>
            </p:extLst>
          </p:nvPr>
        </p:nvGraphicFramePr>
        <p:xfrm>
          <a:off x="-5028162" y="73473"/>
          <a:ext cx="13810212" cy="1090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4887145"/>
              </p:ext>
            </p:extLst>
          </p:nvPr>
        </p:nvGraphicFramePr>
        <p:xfrm>
          <a:off x="5043487" y="854688"/>
          <a:ext cx="5667375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7321726"/>
              </p:ext>
            </p:extLst>
          </p:nvPr>
        </p:nvGraphicFramePr>
        <p:xfrm>
          <a:off x="5105400" y="2705100"/>
          <a:ext cx="5667375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Rectangle 5"/>
          <p:cNvSpPr/>
          <p:nvPr/>
        </p:nvSpPr>
        <p:spPr>
          <a:xfrm>
            <a:off x="4986268" y="2521369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Process is Repeated until QUANTITY reached for next process (</a:t>
            </a:r>
            <a:r>
              <a:rPr lang="en-US" sz="1400" dirty="0" err="1"/>
              <a:t>avg</a:t>
            </a:r>
            <a:r>
              <a:rPr lang="en-US" sz="1400" dirty="0"/>
              <a:t> 1H)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6350" y="4396085"/>
            <a:ext cx="61531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/>
              <a:t>This process gets repeated between wet/dry to build layers, and quantity</a:t>
            </a:r>
            <a:r>
              <a:rPr lang="en-US" sz="14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/>
              <a:t>Process </a:t>
            </a:r>
            <a:r>
              <a:rPr lang="en-US" sz="1400" dirty="0"/>
              <a:t>is Repeated until LAYERS reached for next process (</a:t>
            </a:r>
            <a:r>
              <a:rPr lang="en-US" sz="1400" dirty="0" err="1"/>
              <a:t>avg</a:t>
            </a:r>
            <a:r>
              <a:rPr lang="en-US" sz="1400" dirty="0"/>
              <a:t> 1H)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305298" y="461665"/>
            <a:ext cx="511492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493558" y="-45698"/>
            <a:ext cx="8767234" cy="5073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  <a:ea typeface="+mn-ea"/>
                <a:cs typeface="+mn-cs"/>
              </a:rPr>
              <a:t>Individual Steps 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  <a:ea typeface="+mn-ea"/>
                <a:cs typeface="+mn-cs"/>
              </a:rPr>
              <a:t>Of Parts To Assemble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3803" y="5086350"/>
            <a:ext cx="17107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This step is not present </a:t>
            </a:r>
          </a:p>
          <a:p>
            <a:pPr algn="ctr"/>
            <a:r>
              <a:rPr lang="en-US" sz="1100" dirty="0" smtClean="0"/>
              <a:t>in Hand-lamination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9544050" y="5741581"/>
            <a:ext cx="215956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These are the steps required</a:t>
            </a:r>
          </a:p>
          <a:p>
            <a:pPr algn="ctr"/>
            <a:r>
              <a:rPr lang="en-US" sz="1200" dirty="0" smtClean="0"/>
              <a:t>for each Headstone &amp; </a:t>
            </a:r>
          </a:p>
          <a:p>
            <a:pPr algn="ctr"/>
            <a:r>
              <a:rPr lang="en-US" sz="1200" dirty="0" smtClean="0"/>
              <a:t>Nameplate process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241598" y="718066"/>
            <a:ext cx="386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Plasmacor</a:t>
            </a:r>
            <a:r>
              <a:rPr lang="en-US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 ©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Material Steps</a:t>
            </a:r>
          </a:p>
        </p:txBody>
      </p:sp>
      <p:sp>
        <p:nvSpPr>
          <p:cNvPr id="15" name="Chevron 14"/>
          <p:cNvSpPr/>
          <p:nvPr/>
        </p:nvSpPr>
        <p:spPr>
          <a:xfrm flipH="1">
            <a:off x="9182100" y="5763473"/>
            <a:ext cx="238125" cy="602546"/>
          </a:xfrm>
          <a:prstGeom prst="chevron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189329"/>
            <a:ext cx="922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Variation 1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686050" y="1189329"/>
            <a:ext cx="922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Variation 2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849303" y="3848100"/>
            <a:ext cx="0" cy="295275"/>
          </a:xfrm>
          <a:prstGeom prst="line">
            <a:avLst/>
          </a:prstGeom>
          <a:ln>
            <a:solidFill>
              <a:srgbClr val="D8AE1B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49303" y="4143375"/>
            <a:ext cx="1034088" cy="0"/>
          </a:xfrm>
          <a:prstGeom prst="line">
            <a:avLst/>
          </a:prstGeom>
          <a:ln>
            <a:solidFill>
              <a:srgbClr val="D8AE1B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4" name="Curved Left Arrow 33"/>
          <p:cNvSpPr/>
          <p:nvPr/>
        </p:nvSpPr>
        <p:spPr>
          <a:xfrm>
            <a:off x="11007442" y="2235945"/>
            <a:ext cx="464116" cy="1315972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23" y="3251230"/>
            <a:ext cx="892145" cy="89214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077471" y="4143375"/>
            <a:ext cx="9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DRY PHASE</a:t>
            </a:r>
            <a:endParaRPr lang="en-US" sz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0" r="27303" b="9050"/>
          <a:stretch/>
        </p:blipFill>
        <p:spPr>
          <a:xfrm>
            <a:off x="4227843" y="1343800"/>
            <a:ext cx="566442" cy="89214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57306" y="2398258"/>
            <a:ext cx="96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WET PHASE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884830" y="999574"/>
            <a:ext cx="0" cy="378871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06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000">
        <p:fade/>
      </p:transition>
    </mc:Choice>
    <mc:Fallback>
      <p:transition spd="med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859A3E-0607-4CAC-B86B-3CC6320CA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3">
                                            <p:graphicEl>
                                              <a:dgm id="{52859A3E-0607-4CAC-B86B-3CC6320CA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58CD2F-4CAF-450B-BA19-5CF80E272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3">
                                            <p:graphicEl>
                                              <a:dgm id="{0658CD2F-4CAF-450B-BA19-5CF80E272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C1C08-F6A7-4076-996A-50D0578B3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3">
                                            <p:graphicEl>
                                              <a:dgm id="{3A8C1C08-F6A7-4076-996A-50D0578B3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182ABE-7567-49C9-B163-AEDC710CE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3">
                                            <p:graphicEl>
                                              <a:dgm id="{D2182ABE-7567-49C9-B163-AEDC710CE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D8C5AC-7DCC-484C-A541-DE0D6104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3">
                                            <p:graphicEl>
                                              <a:dgm id="{0ED8C5AC-7DCC-484C-A541-DE0D61049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9C6756-B7E3-4282-87F6-BC5B9AD33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3">
                                            <p:graphicEl>
                                              <a:dgm id="{559C6756-B7E3-4282-87F6-BC5B9AD33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B880D-898F-4BF2-92FA-852139230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3">
                                            <p:graphicEl>
                                              <a:dgm id="{C13B880D-898F-4BF2-92FA-852139230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C88571-45D3-4133-A5C0-FF7BA6146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3">
                                            <p:graphicEl>
                                              <a:dgm id="{44C88571-45D3-4133-A5C0-FF7BA6146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B1C7C6-E6E7-4957-AE10-E27EAE7DD5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3">
                                            <p:graphicEl>
                                              <a:dgm id="{18B1C7C6-E6E7-4957-AE10-E27EAE7DD5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5F7F8D-55A3-461A-85A2-0C65F2F2A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3">
                                            <p:graphicEl>
                                              <a:dgm id="{5E5F7F8D-55A3-461A-85A2-0C65F2F2A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AFCD35-6112-4E8B-9437-C5185456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3">
                                            <p:graphicEl>
                                              <a:dgm id="{D9AFCD35-6112-4E8B-9437-C5185456C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3E947F-1DF2-4DF5-B81A-9DEC32E6A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">
                                            <p:graphicEl>
                                              <a:dgm id="{EF3E947F-1DF2-4DF5-B81A-9DEC32E6A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EF40CF-8071-4525-AFD7-EF941E344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"/>
                                        <p:tgtEl>
                                          <p:spTgt spid="3">
                                            <p:graphicEl>
                                              <a:dgm id="{2CEF40CF-8071-4525-AFD7-EF941E344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D5A377-D36C-47DE-AA2A-5B1540F0F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"/>
                                        <p:tgtEl>
                                          <p:spTgt spid="3">
                                            <p:graphicEl>
                                              <a:dgm id="{97D5A377-D36C-47DE-AA2A-5B1540F0F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4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02FCF9-B25D-4449-91E9-0D787FD91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"/>
                                        <p:tgtEl>
                                          <p:spTgt spid="3">
                                            <p:graphicEl>
                                              <a:dgm id="{9402FCF9-B25D-4449-91E9-0D787FD91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E77433-05E0-486B-A17B-E18BCA2E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"/>
                                        <p:tgtEl>
                                          <p:spTgt spid="3">
                                            <p:graphicEl>
                                              <a:dgm id="{FCE77433-05E0-486B-A17B-E18BCA2E7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7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4FECE6-4FAF-4CB0-8BC1-810ADA757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"/>
                                        <p:tgtEl>
                                          <p:spTgt spid="3">
                                            <p:graphicEl>
                                              <a:dgm id="{734FECE6-4FAF-4CB0-8BC1-810ADA757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8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381068-F99B-4DCA-9A88-8DA474696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"/>
                                        <p:tgtEl>
                                          <p:spTgt spid="3">
                                            <p:graphicEl>
                                              <a:dgm id="{7A381068-F99B-4DCA-9A88-8DA474696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0C23F-CFEB-4FA4-91FB-36833631B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"/>
                                        <p:tgtEl>
                                          <p:spTgt spid="3">
                                            <p:graphicEl>
                                              <a:dgm id="{5420C23F-CFEB-4FA4-91FB-36833631B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1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87F206-A476-4AB0-8BE8-A4949AE03D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50"/>
                                        <p:tgtEl>
                                          <p:spTgt spid="3">
                                            <p:graphicEl>
                                              <a:dgm id="{7587F206-A476-4AB0-8BE8-A4949AE03D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3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977116-8732-4449-8F96-374898E3F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"/>
                                        <p:tgtEl>
                                          <p:spTgt spid="3">
                                            <p:graphicEl>
                                              <a:dgm id="{69977116-8732-4449-8F96-374898E3F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4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968CE1-4935-4C1F-B606-7B9FB574C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"/>
                                        <p:tgtEl>
                                          <p:spTgt spid="3">
                                            <p:graphicEl>
                                              <a:dgm id="{7A968CE1-4935-4C1F-B606-7B9FB574C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6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951A2C-C9DE-4D11-94C4-AE0D15676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50"/>
                                        <p:tgtEl>
                                          <p:spTgt spid="3">
                                            <p:graphicEl>
                                              <a:dgm id="{62951A2C-C9DE-4D11-94C4-AE0D156766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03EC8F-7742-4D3A-B9A9-628712AF5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50"/>
                                        <p:tgtEl>
                                          <p:spTgt spid="3">
                                            <p:graphicEl>
                                              <a:dgm id="{4403EC8F-7742-4D3A-B9A9-628712AF5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21330F-6A65-478D-A080-AE9808785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50"/>
                                        <p:tgtEl>
                                          <p:spTgt spid="3">
                                            <p:graphicEl>
                                              <a:dgm id="{FF21330F-6A65-478D-A080-AE9808785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52433D-C496-4962-994D-89E8820D2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"/>
                                        <p:tgtEl>
                                          <p:spTgt spid="3">
                                            <p:graphicEl>
                                              <a:dgm id="{8C52433D-C496-4962-994D-89E8820D2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26C48-F3CE-4CA4-A11B-B704598D8E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50"/>
                                        <p:tgtEl>
                                          <p:spTgt spid="3">
                                            <p:graphicEl>
                                              <a:dgm id="{CD026C48-F3CE-4CA4-A11B-B704598D8E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3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A79062-F8C8-4F3C-A488-836D1E2BE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50"/>
                                        <p:tgtEl>
                                          <p:spTgt spid="3">
                                            <p:graphicEl>
                                              <a:dgm id="{88A79062-F8C8-4F3C-A488-836D1E2BE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1A2BFE-CBBE-4C1B-9461-94444D36F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50"/>
                                        <p:tgtEl>
                                          <p:spTgt spid="3">
                                            <p:graphicEl>
                                              <a:dgm id="{FC1A2BFE-CBBE-4C1B-9461-94444D36F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6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8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9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1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25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6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E04D29-8A9B-408A-A254-1EB7A62AB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"/>
                                        <p:tgtEl>
                                          <p:spTgt spid="4">
                                            <p:graphicEl>
                                              <a:dgm id="{47E04D29-8A9B-408A-A254-1EB7A62AB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1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8F7B75-22E8-41A7-83D5-BC861F11B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"/>
                                        <p:tgtEl>
                                          <p:spTgt spid="4">
                                            <p:graphicEl>
                                              <a:dgm id="{6D8F7B75-22E8-41A7-83D5-BC861F11B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2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E17DFA-A230-4E4C-A641-652D9042A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"/>
                                        <p:tgtEl>
                                          <p:spTgt spid="4">
                                            <p:graphicEl>
                                              <a:dgm id="{B6E17DFA-A230-4E4C-A641-652D9042A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3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9BFA47-0998-454B-A929-EACD7D664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"/>
                                        <p:tgtEl>
                                          <p:spTgt spid="4">
                                            <p:graphicEl>
                                              <a:dgm id="{129BFA47-0998-454B-A929-EACD7D664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4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7E7519-CCAA-4191-B3BB-D6A44ED11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"/>
                                        <p:tgtEl>
                                          <p:spTgt spid="4">
                                            <p:graphicEl>
                                              <a:dgm id="{DB7E7519-CCAA-4191-B3BB-D6A44ED11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5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80E57-9E49-49DB-825A-11B6DE23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"/>
                                        <p:tgtEl>
                                          <p:spTgt spid="4">
                                            <p:graphicEl>
                                              <a:dgm id="{52980E57-9E49-49DB-825A-11B6DE23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6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AA86F9-A146-454B-949F-1199348E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"/>
                                        <p:tgtEl>
                                          <p:spTgt spid="4">
                                            <p:graphicEl>
                                              <a:dgm id="{5CAA86F9-A146-454B-949F-1199348E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7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026310-52FC-4615-AF18-3FEB59D8B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"/>
                                        <p:tgtEl>
                                          <p:spTgt spid="4">
                                            <p:graphicEl>
                                              <a:dgm id="{E0026310-52FC-4615-AF18-3FEB59D8B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8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525D0D-7FEB-4278-BD96-2D6F9AE2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"/>
                                        <p:tgtEl>
                                          <p:spTgt spid="4">
                                            <p:graphicEl>
                                              <a:dgm id="{5D525D0D-7FEB-4278-BD96-2D6F9AE2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90"/>
                            </p:stCondLst>
                            <p:childTnLst>
                              <p:par>
                                <p:cTn id="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14CA7E-80C4-47C9-A92C-6CB4746E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"/>
                                        <p:tgtEl>
                                          <p:spTgt spid="4">
                                            <p:graphicEl>
                                              <a:dgm id="{1614CA7E-80C4-47C9-A92C-6CB4746E8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"/>
                            </p:stCondLst>
                            <p:childTnLst>
                              <p:par>
                                <p:cTn id="2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5AFE8D-C6C7-41CE-B7A9-4827F41AA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"/>
                                        <p:tgtEl>
                                          <p:spTgt spid="4">
                                            <p:graphicEl>
                                              <a:dgm id="{F95AFE8D-C6C7-41CE-B7A9-4827F41AA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1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71F7AC-8916-473A-A2EC-1F729C0E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"/>
                                        <p:tgtEl>
                                          <p:spTgt spid="4">
                                            <p:graphicEl>
                                              <a:dgm id="{9371F7AC-8916-473A-A2EC-1F729C0E1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2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2D34BD-0462-4204-BB9E-E26FA53B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"/>
                                        <p:tgtEl>
                                          <p:spTgt spid="4">
                                            <p:graphicEl>
                                              <a:dgm id="{7E2D34BD-0462-4204-BB9E-E26FA53B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3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B8BF0B-EBDB-40C7-BF59-AF06E4689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"/>
                                        <p:tgtEl>
                                          <p:spTgt spid="4">
                                            <p:graphicEl>
                                              <a:dgm id="{1FB8BF0B-EBDB-40C7-BF59-AF06E4689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C2CF94-11F6-438D-9D23-10164EF19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"/>
                                        <p:tgtEl>
                                          <p:spTgt spid="4">
                                            <p:graphicEl>
                                              <a:dgm id="{06C2CF94-11F6-438D-9D23-10164EF19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94CB5-2418-4B52-8563-3D33918A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"/>
                                        <p:tgtEl>
                                          <p:spTgt spid="4">
                                            <p:graphicEl>
                                              <a:dgm id="{BAE94CB5-2418-4B52-8563-3D33918A8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68ACE-9AE4-487E-8AA3-4F1391BB8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"/>
                                        <p:tgtEl>
                                          <p:spTgt spid="4">
                                            <p:graphicEl>
                                              <a:dgm id="{BA168ACE-9AE4-487E-8AA3-4F1391BB8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7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FBFB75-FCC0-420E-A127-E829AE411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"/>
                                        <p:tgtEl>
                                          <p:spTgt spid="4">
                                            <p:graphicEl>
                                              <a:dgm id="{63FBFB75-FCC0-420E-A127-E829AE411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8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DE2785-F1E7-4CAA-8996-D693FA128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"/>
                                        <p:tgtEl>
                                          <p:spTgt spid="4">
                                            <p:graphicEl>
                                              <a:dgm id="{88DE2785-F1E7-4CAA-8996-D693FA128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980"/>
                            </p:stCondLst>
                            <p:childTnLst>
                              <p:par>
                                <p:cTn id="2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426FF5-D621-4843-9225-E2660BDC0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"/>
                                        <p:tgtEl>
                                          <p:spTgt spid="4">
                                            <p:graphicEl>
                                              <a:dgm id="{40426FF5-D621-4843-9225-E2660BDC0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18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065ECE-9FC3-4342-BB12-F58C9065A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"/>
                                        <p:tgtEl>
                                          <p:spTgt spid="4">
                                            <p:graphicEl>
                                              <a:dgm id="{01065ECE-9FC3-4342-BB12-F58C9065A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38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F5961A-B86F-4B10-8681-90F9A6A42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"/>
                                        <p:tgtEl>
                                          <p:spTgt spid="4">
                                            <p:graphicEl>
                                              <a:dgm id="{63F5961A-B86F-4B10-8681-90F9A6A42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80"/>
                            </p:stCondLst>
                            <p:childTnLst>
                              <p:par>
                                <p:cTn id="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4F5CF-F024-4B78-96C7-615DE029C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"/>
                                        <p:tgtEl>
                                          <p:spTgt spid="4">
                                            <p:graphicEl>
                                              <a:dgm id="{0494F5CF-F024-4B78-96C7-615DE029C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780"/>
                            </p:stCondLst>
                            <p:childTnLst>
                              <p:par>
                                <p:cTn id="2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980"/>
                            </p:stCondLst>
                            <p:childTnLst>
                              <p:par>
                                <p:cTn id="2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180"/>
                            </p:stCondLst>
                            <p:childTnLst>
                              <p:par>
                                <p:cTn id="2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E04D29-8A9B-408A-A254-1EB7A62AB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"/>
                                        <p:tgtEl>
                                          <p:spTgt spid="5">
                                            <p:graphicEl>
                                              <a:dgm id="{47E04D29-8A9B-408A-A254-1EB7A62ABA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190"/>
                            </p:stCondLst>
                            <p:childTnLst>
                              <p:par>
                                <p:cTn id="2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8F7B75-22E8-41A7-83D5-BC861F11B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"/>
                                        <p:tgtEl>
                                          <p:spTgt spid="5">
                                            <p:graphicEl>
                                              <a:dgm id="{6D8F7B75-22E8-41A7-83D5-BC861F11B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20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E17DFA-A230-4E4C-A641-652D9042A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"/>
                                        <p:tgtEl>
                                          <p:spTgt spid="5">
                                            <p:graphicEl>
                                              <a:dgm id="{B6E17DFA-A230-4E4C-A641-652D9042A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21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9BFA47-0998-454B-A929-EACD7D664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"/>
                                        <p:tgtEl>
                                          <p:spTgt spid="5">
                                            <p:graphicEl>
                                              <a:dgm id="{129BFA47-0998-454B-A929-EACD7D664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220"/>
                            </p:stCondLst>
                            <p:childTnLst>
                              <p:par>
                                <p:cTn id="2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7E7519-CCAA-4191-B3BB-D6A44ED11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"/>
                                        <p:tgtEl>
                                          <p:spTgt spid="5">
                                            <p:graphicEl>
                                              <a:dgm id="{DB7E7519-CCAA-4191-B3BB-D6A44ED11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230"/>
                            </p:stCondLst>
                            <p:childTnLst>
                              <p:par>
                                <p:cTn id="2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980E57-9E49-49DB-825A-11B6DE238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"/>
                                        <p:tgtEl>
                                          <p:spTgt spid="5">
                                            <p:graphicEl>
                                              <a:dgm id="{52980E57-9E49-49DB-825A-11B6DE238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24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AA86F9-A146-454B-949F-1199348E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"/>
                                        <p:tgtEl>
                                          <p:spTgt spid="5">
                                            <p:graphicEl>
                                              <a:dgm id="{5CAA86F9-A146-454B-949F-1199348E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25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026310-52FC-4615-AF18-3FEB59D8B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"/>
                                        <p:tgtEl>
                                          <p:spTgt spid="5">
                                            <p:graphicEl>
                                              <a:dgm id="{E0026310-52FC-4615-AF18-3FEB59D8B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260"/>
                            </p:stCondLst>
                            <p:childTnLst>
                              <p:par>
                                <p:cTn id="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525D0D-7FEB-4278-BD96-2D6F9AE2D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"/>
                                        <p:tgtEl>
                                          <p:spTgt spid="5">
                                            <p:graphicEl>
                                              <a:dgm id="{5D525D0D-7FEB-4278-BD96-2D6F9AE2D5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27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14CA7E-80C4-47C9-A92C-6CB4746E8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"/>
                                        <p:tgtEl>
                                          <p:spTgt spid="5">
                                            <p:graphicEl>
                                              <a:dgm id="{1614CA7E-80C4-47C9-A92C-6CB4746E8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280"/>
                            </p:stCondLst>
                            <p:childTnLst>
                              <p:par>
                                <p:cTn id="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5AFE8D-C6C7-41CE-B7A9-4827F41AA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"/>
                                        <p:tgtEl>
                                          <p:spTgt spid="5">
                                            <p:graphicEl>
                                              <a:dgm id="{F95AFE8D-C6C7-41CE-B7A9-4827F41AAA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29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71F7AC-8916-473A-A2EC-1F729C0E1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"/>
                                        <p:tgtEl>
                                          <p:spTgt spid="5">
                                            <p:graphicEl>
                                              <a:dgm id="{9371F7AC-8916-473A-A2EC-1F729C0E1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3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2D34BD-0462-4204-BB9E-E26FA53B1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"/>
                                        <p:tgtEl>
                                          <p:spTgt spid="5">
                                            <p:graphicEl>
                                              <a:dgm id="{7E2D34BD-0462-4204-BB9E-E26FA53B1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310"/>
                            </p:stCondLst>
                            <p:childTnLst>
                              <p:par>
                                <p:cTn id="3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B8BF0B-EBDB-40C7-BF59-AF06E4689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"/>
                                        <p:tgtEl>
                                          <p:spTgt spid="5">
                                            <p:graphicEl>
                                              <a:dgm id="{1FB8BF0B-EBDB-40C7-BF59-AF06E4689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32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C2CF94-11F6-438D-9D23-10164EF19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"/>
                                        <p:tgtEl>
                                          <p:spTgt spid="5">
                                            <p:graphicEl>
                                              <a:dgm id="{06C2CF94-11F6-438D-9D23-10164EF19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330"/>
                            </p:stCondLst>
                            <p:childTnLst>
                              <p:par>
                                <p:cTn id="3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E94CB5-2418-4B52-8563-3D33918A8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"/>
                                        <p:tgtEl>
                                          <p:spTgt spid="5">
                                            <p:graphicEl>
                                              <a:dgm id="{BAE94CB5-2418-4B52-8563-3D33918A8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34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A168ACE-9AE4-487E-8AA3-4F1391BB8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"/>
                                        <p:tgtEl>
                                          <p:spTgt spid="5">
                                            <p:graphicEl>
                                              <a:dgm id="{BA168ACE-9AE4-487E-8AA3-4F1391BB8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35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BFB75-FCC0-420E-A127-E829AE411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"/>
                                        <p:tgtEl>
                                          <p:spTgt spid="5">
                                            <p:graphicEl>
                                              <a:dgm id="{63FBFB75-FCC0-420E-A127-E829AE411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36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DE2785-F1E7-4CAA-8996-D693FA1288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"/>
                                        <p:tgtEl>
                                          <p:spTgt spid="5">
                                            <p:graphicEl>
                                              <a:dgm id="{88DE2785-F1E7-4CAA-8996-D693FA1288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56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426FF5-D621-4843-9225-E2660BDC0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200"/>
                                        <p:tgtEl>
                                          <p:spTgt spid="5">
                                            <p:graphicEl>
                                              <a:dgm id="{40426FF5-D621-4843-9225-E2660BDC0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760"/>
                            </p:stCondLst>
                            <p:childTnLst>
                              <p:par>
                                <p:cTn id="3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065ECE-9FC3-4342-BB12-F58C9065A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00"/>
                                        <p:tgtEl>
                                          <p:spTgt spid="5">
                                            <p:graphicEl>
                                              <a:dgm id="{01065ECE-9FC3-4342-BB12-F58C9065A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2960"/>
                            </p:stCondLst>
                            <p:childTnLst>
                              <p:par>
                                <p:cTn id="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5961A-B86F-4B10-8681-90F9A6A42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200"/>
                                        <p:tgtEl>
                                          <p:spTgt spid="5">
                                            <p:graphicEl>
                                              <a:dgm id="{63F5961A-B86F-4B10-8681-90F9A6A42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60"/>
                            </p:stCondLst>
                            <p:childTnLst>
                              <p:par>
                                <p:cTn id="3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94F5CF-F024-4B78-96C7-615DE029C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200"/>
                                        <p:tgtEl>
                                          <p:spTgt spid="5">
                                            <p:graphicEl>
                                              <a:dgm id="{0494F5CF-F024-4B78-96C7-615DE029C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3360"/>
                            </p:stCondLst>
                            <p:childTnLst>
                              <p:par>
                                <p:cTn id="3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3560"/>
                            </p:stCondLst>
                            <p:childTnLst>
                              <p:par>
                                <p:cTn id="3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760"/>
                            </p:stCondLst>
                            <p:childTnLst>
                              <p:par>
                                <p:cTn id="3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  <p:bldGraphic spid="4" grpId="0" uiExpand="1">
        <p:bldSub>
          <a:bldDgm bld="one"/>
        </p:bldSub>
      </p:bldGraphic>
      <p:bldGraphic spid="5" grpId="0" uiExpand="1">
        <p:bldSub>
          <a:bldDgm bld="lvlOne"/>
        </p:bldSub>
      </p:bldGraphic>
      <p:bldP spid="6" grpId="0"/>
      <p:bldP spid="7" grpId="0"/>
      <p:bldP spid="10" grpId="0"/>
      <p:bldP spid="12" grpId="0"/>
      <p:bldP spid="13" grpId="0" animBg="1"/>
      <p:bldP spid="14" grpId="0"/>
      <p:bldP spid="15" grpId="0" animBg="1"/>
      <p:bldP spid="16" grpId="0"/>
      <p:bldP spid="17" grpId="0"/>
      <p:bldP spid="34" grpId="0" animBg="1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11134338"/>
              </p:ext>
            </p:extLst>
          </p:nvPr>
        </p:nvGraphicFramePr>
        <p:xfrm>
          <a:off x="3097245" y="214009"/>
          <a:ext cx="8271274" cy="683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56272" y="-68094"/>
            <a:ext cx="2409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Assembly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jan Pro" panose="02020502050506020301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63320" y="393571"/>
            <a:ext cx="3571877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36783213"/>
              </p:ext>
            </p:extLst>
          </p:nvPr>
        </p:nvGraphicFramePr>
        <p:xfrm>
          <a:off x="-151995" y="-68094"/>
          <a:ext cx="529792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4007796" y="904672"/>
            <a:ext cx="1" cy="486382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984" y="176930"/>
            <a:ext cx="1673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Nameplate 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Engraving 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jan Pro" panose="02020502050506020301" pitchFamily="18" charset="0"/>
              </a:rPr>
              <a:t>Process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32170" y="1100260"/>
            <a:ext cx="1450841" cy="1095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7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000">
        <p:fade/>
      </p:transition>
    </mc:Choice>
    <mc:Fallback xmlns="">
      <p:transition spd="med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B389077-DE9B-40E5-8D61-804751425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8">
                                            <p:graphicEl>
                                              <a:dgm id="{2B389077-DE9B-40E5-8D61-804751425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C004A3-3CC3-4852-A6D2-C13950689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8">
                                            <p:graphicEl>
                                              <a:dgm id="{E9C004A3-3CC3-4852-A6D2-C13950689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34F0A18-65F2-470F-A3F9-50836310A0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>
                                            <p:graphicEl>
                                              <a:dgm id="{E34F0A18-65F2-470F-A3F9-50836310A0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18E6DD-E187-4AD2-99E3-9E292D2C4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8">
                                            <p:graphicEl>
                                              <a:dgm id="{0718E6DD-E187-4AD2-99E3-9E292D2C4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378417-9F09-46F8-90CB-E6CA02636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8">
                                            <p:graphicEl>
                                              <a:dgm id="{5B378417-9F09-46F8-90CB-E6CA02636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777CA2-63A7-46AB-9F6E-006F8A0B3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8">
                                            <p:graphicEl>
                                              <a:dgm id="{EE777CA2-63A7-46AB-9F6E-006F8A0B3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E0F834-017A-42C8-8163-C38CDAB96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8">
                                            <p:graphicEl>
                                              <a:dgm id="{44E0F834-017A-42C8-8163-C38CDAB96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EF2B04-4F21-46AC-9EE9-3FE0FBEBB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8">
                                            <p:graphicEl>
                                              <a:dgm id="{C1EF2B04-4F21-46AC-9EE9-3FE0FBEBB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B5EAEB8-1D38-47F6-8F72-4E0E8485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8">
                                            <p:graphicEl>
                                              <a:dgm id="{4B5EAEB8-1D38-47F6-8F72-4E0E84859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CEB195-9F26-45D4-8305-DDDBE028F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8">
                                            <p:graphicEl>
                                              <a:dgm id="{3DCEB195-9F26-45D4-8305-DDDBE028F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559810-2B04-4B1B-9DB3-EFFA73ED1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8">
                                            <p:graphicEl>
                                              <a:dgm id="{CE559810-2B04-4B1B-9DB3-EFFA73ED1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581673-15DA-4B69-B64B-29D034235B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8">
                                            <p:graphicEl>
                                              <a:dgm id="{11581673-15DA-4B69-B64B-29D034235B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8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905DBF-D445-48CB-9E2B-25C52B26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4">
                                            <p:graphicEl>
                                              <a:dgm id="{0A905DBF-D445-48CB-9E2B-25C52B268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40EA13-BDED-4537-A0B6-1FA7687CC6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">
                                            <p:graphicEl>
                                              <a:dgm id="{4940EA13-BDED-4537-A0B6-1FA7687CC6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2C16D-0213-4A89-9196-E163A9E8E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4">
                                            <p:graphicEl>
                                              <a:dgm id="{7612C16D-0213-4A89-9196-E163A9E8E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ACA3A0-67AF-4C65-ACD8-9816E0C60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4">
                                            <p:graphicEl>
                                              <a:dgm id="{E7ACA3A0-67AF-4C65-ACD8-9816E0C60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F50330-C79D-4769-A506-604B92525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4">
                                            <p:graphicEl>
                                              <a:dgm id="{DFF50330-C79D-4769-A506-604B92525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F690DF-AC7D-46BA-A771-7D5F5E613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">
                                            <p:graphicEl>
                                              <a:dgm id="{DDF690DF-AC7D-46BA-A771-7D5F5E613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26E503-CDFC-4E4A-A951-1CEE47496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4">
                                            <p:graphicEl>
                                              <a:dgm id="{9926E503-CDFC-4E4A-A951-1CEE47496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6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20AA18-3438-4C6A-A1A1-1C2FD7B551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4">
                                            <p:graphicEl>
                                              <a:dgm id="{5B20AA18-3438-4C6A-A1A1-1C2FD7B551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9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926750-2D44-40B9-B610-4DA938036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">
                                            <p:graphicEl>
                                              <a:dgm id="{6F926750-2D44-40B9-B610-4DA938036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2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821E9-BB6C-4CCC-8A7B-7879F9E7C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4">
                                            <p:graphicEl>
                                              <a:dgm id="{663821E9-BB6C-4CCC-8A7B-7879F9E7C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6F62D6-2F6B-4A0B-93EC-EFDDC0B43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4">
                                            <p:graphicEl>
                                              <a:dgm id="{946F62D6-2F6B-4A0B-93EC-EFDDC0B43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B8A216-61CA-445B-92AF-6ACDFAE18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">
                                            <p:graphicEl>
                                              <a:dgm id="{1DB8A216-61CA-445B-92AF-6ACDFAE18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1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C730AE-D465-4ACA-8C67-C3050F107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4">
                                            <p:graphicEl>
                                              <a:dgm id="{CAC730AE-D465-4ACA-8C67-C3050F107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5" grpId="0"/>
      <p:bldGraphic spid="8" grpId="0" uiExpand="1">
        <p:bldSub>
          <a:bldDgm bld="lvlOne"/>
        </p:bldSub>
      </p:bldGraphic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4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E6B91E"/>
      </a:accent1>
      <a:accent2>
        <a:srgbClr val="E6B91E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2104</TotalTime>
  <Words>697</Words>
  <Application>Microsoft Office PowerPoint</Application>
  <PresentationFormat>Widescreen</PresentationFormat>
  <Paragraphs>164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Trajan Pro</vt:lpstr>
      <vt:lpstr>Trebuchet MS</vt:lpstr>
      <vt:lpstr>Wingdings 3</vt:lpstr>
      <vt:lpstr>Facet</vt:lpstr>
      <vt:lpstr>PowerPoint Presentation</vt:lpstr>
      <vt:lpstr>Sale Flow</vt:lpstr>
      <vt:lpstr>PowerPoint Presentation</vt:lpstr>
      <vt:lpstr>Sale     Prepare     Create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</dc:title>
  <dc:creator>Marco</dc:creator>
  <cp:lastModifiedBy>Marco</cp:lastModifiedBy>
  <cp:revision>85</cp:revision>
  <dcterms:created xsi:type="dcterms:W3CDTF">2016-05-14T01:31:50Z</dcterms:created>
  <dcterms:modified xsi:type="dcterms:W3CDTF">2016-05-19T18:52:06Z</dcterms:modified>
</cp:coreProperties>
</file>